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D1C93-2A5F-A99A-89C6-97360BF514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06B584-D457-026A-520F-FEBE2C1A4F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9815C0-7055-B190-A9CD-75B6F91B8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D797B-8043-48CE-9629-8999AD1C2FF9}" type="datetimeFigureOut">
              <a:rPr lang="en-IN" smtClean="0"/>
              <a:t>23-04-2025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42D820-925D-2B84-BFF3-F905E50CF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23736B-2B97-2E3A-9E6C-D3388F88E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27A2D-24AA-41DC-A0C1-82651D0214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6794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2F3DC-23BA-CD23-DBF3-B6DC0B100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A8043-8CB0-F504-93FC-AD2D09607C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368A80-0CF0-8814-D37E-65CF7BDDB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D797B-8043-48CE-9629-8999AD1C2FF9}" type="datetimeFigureOut">
              <a:rPr lang="en-IN" smtClean="0"/>
              <a:t>23-04-2025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EC8C-79D1-9E64-06F1-724DCD150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E41B6-B626-E01E-6CC0-346CB2A35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27A2D-24AA-41DC-A0C1-82651D0214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410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487B0-C1A2-1F55-C3AE-6B09771F0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15D79F-4E93-11C5-11ED-5BD6B73F0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B45EA6-474E-9E3E-ABD4-0FAA30955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D797B-8043-48CE-9629-8999AD1C2FF9}" type="datetimeFigureOut">
              <a:rPr lang="en-IN" smtClean="0"/>
              <a:t>23-04-2025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947441-5F2C-85B1-4D73-E49417A26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4CFCD-9358-673A-F423-77EEA7257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27A2D-24AA-41DC-A0C1-82651D0214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2647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9F2A0-73EA-1D6C-8DAA-935DEFF66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8AFED3-913A-E290-D257-6AE407F302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389D1E-A021-0FDD-EC4C-C6DF5FAF6A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04ED76-020A-1008-7D6B-DFEFD140F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D797B-8043-48CE-9629-8999AD1C2FF9}" type="datetimeFigureOut">
              <a:rPr lang="en-IN" smtClean="0"/>
              <a:t>23-04-2025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7A107B-3AAF-E334-19B9-8BDEE72DF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A52E6B-B5B0-1936-680C-A89F9A6C3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27A2D-24AA-41DC-A0C1-82651D0214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9972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CFA00-275D-AD79-13D4-930E2C1D2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E2BA09-5EBE-FA03-0C45-E91BCD8417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3D0344-EA6D-CF44-FCD5-AF96168268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FBA8F6-32F5-21F7-8B0A-7276679731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AC4B67-57D7-50A3-DD18-335CBECF05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A9A2B2-13CF-BF99-EEF4-ED3EA76D1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D797B-8043-48CE-9629-8999AD1C2FF9}" type="datetimeFigureOut">
              <a:rPr lang="en-IN" smtClean="0"/>
              <a:t>23-04-2025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A0F8C2-E15D-4D85-BAE0-4915E1A5A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6D27C7-91AB-A9CB-4D1C-418DE438C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27A2D-24AA-41DC-A0C1-82651D0214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776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F3AA4-34EF-A2A6-F244-42EE6750D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BA1628-4C1E-BC8A-3DC4-A4DFE7589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D797B-8043-48CE-9629-8999AD1C2FF9}" type="datetimeFigureOut">
              <a:rPr lang="en-IN" smtClean="0"/>
              <a:t>23-04-2025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08E3E9-4883-34EE-23A1-9179F7E26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2B7799-82F9-9632-D512-27899ED10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27A2D-24AA-41DC-A0C1-82651D0214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4914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E7BB11-3956-1A9E-E472-FB7C4A0B0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D797B-8043-48CE-9629-8999AD1C2FF9}" type="datetimeFigureOut">
              <a:rPr lang="en-IN" smtClean="0"/>
              <a:t>23-04-2025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716E7C-5FFB-514B-1862-9132C92AA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39ECCD-67E0-62EF-2EAD-E489632B8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27A2D-24AA-41DC-A0C1-82651D0214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4353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F5F5-5FBE-6EA4-C8B6-EDAB6D0A9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F77AE9-6C8A-56BD-5B00-8F2248522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0D8DA0-8BF8-9D66-D154-E047029D92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A44C11-562A-9D25-25A9-D32F7BB9A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D797B-8043-48CE-9629-8999AD1C2FF9}" type="datetimeFigureOut">
              <a:rPr lang="en-IN" smtClean="0"/>
              <a:t>23-04-2025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D7DD0E-306B-398E-B30A-6F0FFADD9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EA0DE5-4312-BF32-3989-72D5A4CFA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27A2D-24AA-41DC-A0C1-82651D0214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227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A3ACF-F361-6898-CCD9-16A55C136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096A11-84FE-A615-A14F-A48FEB9F17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0EA416-8D2D-5056-7714-F917F08809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2AE4E5-8DE5-9E62-6E5A-07F4723D6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D797B-8043-48CE-9629-8999AD1C2FF9}" type="datetimeFigureOut">
              <a:rPr lang="en-IN" smtClean="0"/>
              <a:t>23-04-2025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A688D-A7A2-17BE-4E14-8A84EC543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7FB197-DEA0-C2E5-F3CE-1479AC31A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27A2D-24AA-41DC-A0C1-82651D0214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7757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2C7F1-15CF-9143-A4CA-294660371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D3C0CD-F084-6A8A-8871-CB7334A8F3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1CF1CD-2B16-5A95-596C-2C2BCD20E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D797B-8043-48CE-9629-8999AD1C2FF9}" type="datetimeFigureOut">
              <a:rPr lang="en-IN" smtClean="0"/>
              <a:t>23-04-2025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DD87B-A471-5B82-F609-F4CF2FA2A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076EBB-2767-5F42-4987-E680ADC2C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27A2D-24AA-41DC-A0C1-82651D0214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7290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E1D6B0-B909-34E7-6AE6-50129F584A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69A590-905F-DB62-E2B4-BA0DC132AF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E82FF2-4130-81AF-F306-BBA11F8D0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D797B-8043-48CE-9629-8999AD1C2FF9}" type="datetimeFigureOut">
              <a:rPr lang="en-IN" smtClean="0"/>
              <a:t>23-04-2025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60C81-F01F-B002-A30B-DBD5EFD73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000D18-F921-5ED7-1FCB-39B2F90FB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27A2D-24AA-41DC-A0C1-82651D0214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502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2E91E8-EDFA-CA5F-0369-53B052108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B93B44-0626-F7CC-EE95-2058F2AE71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4E9CF1-D655-2AC3-271D-E182CC3539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D797B-8043-48CE-9629-8999AD1C2FF9}" type="datetimeFigureOut">
              <a:rPr lang="en-IN" smtClean="0"/>
              <a:t>23-04-2025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48016-42A7-206D-CC5E-364CA7145C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64BFEF-4D16-02BA-4BC9-FA52E729CE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27A2D-24AA-41DC-A0C1-82651D0214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7521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4784F-B503-002D-98B9-C92B77E120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8025" y="266956"/>
            <a:ext cx="9144000" cy="2387600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MODULE 4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E00F39-986E-0B65-EAE6-330CDE22FE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Hive and Pig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668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1A333A-6CB9-DBFA-E08C-A0F7E03193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640" y="384489"/>
            <a:ext cx="11720050" cy="6203124"/>
          </a:xfrm>
        </p:spPr>
      </p:pic>
    </p:spTree>
    <p:extLst>
      <p:ext uri="{BB962C8B-B14F-4D97-AF65-F5344CB8AC3E}">
        <p14:creationId xmlns:p14="http://schemas.microsoft.com/office/powerpoint/2010/main" val="1816236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D8A3723-3A17-3F5B-C6E8-FB4750620E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490" y="303632"/>
            <a:ext cx="11769213" cy="6333142"/>
          </a:xfrm>
        </p:spPr>
      </p:pic>
    </p:spTree>
    <p:extLst>
      <p:ext uri="{BB962C8B-B14F-4D97-AF65-F5344CB8AC3E}">
        <p14:creationId xmlns:p14="http://schemas.microsoft.com/office/powerpoint/2010/main" val="437410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8EA6B5C-4032-ED80-D6FD-C569846CCB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968" y="220372"/>
            <a:ext cx="11690555" cy="6347576"/>
          </a:xfrm>
        </p:spPr>
      </p:pic>
    </p:spTree>
    <p:extLst>
      <p:ext uri="{BB962C8B-B14F-4D97-AF65-F5344CB8AC3E}">
        <p14:creationId xmlns:p14="http://schemas.microsoft.com/office/powerpoint/2010/main" val="40431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ECC001-9472-52B6-4DB3-3A22042F73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981" y="216815"/>
            <a:ext cx="11877367" cy="211342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BCE9F2-2381-CFE1-7432-E39D01E6D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52" y="2146203"/>
            <a:ext cx="11916695" cy="4608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034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FF88BA1-A396-C1F8-7638-253920103F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981" y="335849"/>
            <a:ext cx="11818373" cy="2377854"/>
          </a:xfrm>
        </p:spPr>
      </p:pic>
    </p:spTree>
    <p:extLst>
      <p:ext uri="{BB962C8B-B14F-4D97-AF65-F5344CB8AC3E}">
        <p14:creationId xmlns:p14="http://schemas.microsoft.com/office/powerpoint/2010/main" val="1323188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F039EEF-BE1B-16B0-6BB8-A6257B0A6B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640" y="144308"/>
            <a:ext cx="11621728" cy="6571123"/>
          </a:xfrm>
        </p:spPr>
      </p:pic>
    </p:spTree>
    <p:extLst>
      <p:ext uri="{BB962C8B-B14F-4D97-AF65-F5344CB8AC3E}">
        <p14:creationId xmlns:p14="http://schemas.microsoft.com/office/powerpoint/2010/main" val="1592071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6E3BDE-0658-978A-CD29-ECB6A83F38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6645" y="378211"/>
            <a:ext cx="11995355" cy="255180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6584E0-83D7-9F24-126E-C33C838457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646" y="2674374"/>
            <a:ext cx="11621728" cy="397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050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42F764-DA6E-B403-9337-F8AD7D7315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477" y="155626"/>
            <a:ext cx="11729883" cy="6490980"/>
          </a:xfrm>
        </p:spPr>
      </p:pic>
    </p:spTree>
    <p:extLst>
      <p:ext uri="{BB962C8B-B14F-4D97-AF65-F5344CB8AC3E}">
        <p14:creationId xmlns:p14="http://schemas.microsoft.com/office/powerpoint/2010/main" val="1490374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0413CEB-975A-C169-E638-D2C7274A76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4465" y="99769"/>
            <a:ext cx="11611896" cy="6507507"/>
          </a:xfrm>
        </p:spPr>
      </p:pic>
    </p:spTree>
    <p:extLst>
      <p:ext uri="{BB962C8B-B14F-4D97-AF65-F5344CB8AC3E}">
        <p14:creationId xmlns:p14="http://schemas.microsoft.com/office/powerpoint/2010/main" val="2733850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4631773-C2BD-E8A9-0D93-C7D1C8EF32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477" y="147484"/>
            <a:ext cx="11710219" cy="6548284"/>
          </a:xfrm>
        </p:spPr>
      </p:pic>
    </p:spTree>
    <p:extLst>
      <p:ext uri="{BB962C8B-B14F-4D97-AF65-F5344CB8AC3E}">
        <p14:creationId xmlns:p14="http://schemas.microsoft.com/office/powerpoint/2010/main" val="3322121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7F1006-2C29-3957-4E2C-0FADAE41B5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141" y="175500"/>
            <a:ext cx="11788877" cy="2292397"/>
          </a:xfrm>
        </p:spPr>
      </p:pic>
    </p:spTree>
    <p:extLst>
      <p:ext uri="{BB962C8B-B14F-4D97-AF65-F5344CB8AC3E}">
        <p14:creationId xmlns:p14="http://schemas.microsoft.com/office/powerpoint/2010/main" val="1915754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3AC3612-EBD6-DAB4-E5D7-4917D1FDA2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302" y="144308"/>
            <a:ext cx="11670891" cy="6551460"/>
          </a:xfrm>
        </p:spPr>
      </p:pic>
    </p:spTree>
    <p:extLst>
      <p:ext uri="{BB962C8B-B14F-4D97-AF65-F5344CB8AC3E}">
        <p14:creationId xmlns:p14="http://schemas.microsoft.com/office/powerpoint/2010/main" val="685850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9B2E85F-9E0A-1800-E6C1-86731A3167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652" y="287838"/>
            <a:ext cx="11975690" cy="6044136"/>
          </a:xfrm>
        </p:spPr>
      </p:pic>
    </p:spTree>
    <p:extLst>
      <p:ext uri="{BB962C8B-B14F-4D97-AF65-F5344CB8AC3E}">
        <p14:creationId xmlns:p14="http://schemas.microsoft.com/office/powerpoint/2010/main" val="3926168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6C9AA5E-A733-88F6-A20A-083E114500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476" y="-1"/>
            <a:ext cx="11985523" cy="6725265"/>
          </a:xfrm>
        </p:spPr>
      </p:pic>
    </p:spTree>
    <p:extLst>
      <p:ext uri="{BB962C8B-B14F-4D97-AF65-F5344CB8AC3E}">
        <p14:creationId xmlns:p14="http://schemas.microsoft.com/office/powerpoint/2010/main" val="9338404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852E38-95E8-4031-6958-2D452E4323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0606" y="70691"/>
            <a:ext cx="11326762" cy="6467761"/>
          </a:xfrm>
        </p:spPr>
      </p:pic>
    </p:spTree>
    <p:extLst>
      <p:ext uri="{BB962C8B-B14F-4D97-AF65-F5344CB8AC3E}">
        <p14:creationId xmlns:p14="http://schemas.microsoft.com/office/powerpoint/2010/main" val="1100864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8479D78-14CE-AF8C-50A3-D635823383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968" y="291792"/>
            <a:ext cx="11720051" cy="6413807"/>
          </a:xfrm>
        </p:spPr>
      </p:pic>
    </p:spTree>
    <p:extLst>
      <p:ext uri="{BB962C8B-B14F-4D97-AF65-F5344CB8AC3E}">
        <p14:creationId xmlns:p14="http://schemas.microsoft.com/office/powerpoint/2010/main" val="37041013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0DCB570-ED71-1D02-304B-0BECD340D0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491" y="166400"/>
            <a:ext cx="11847870" cy="6529368"/>
          </a:xfrm>
        </p:spPr>
      </p:pic>
    </p:spTree>
    <p:extLst>
      <p:ext uri="{BB962C8B-B14F-4D97-AF65-F5344CB8AC3E}">
        <p14:creationId xmlns:p14="http://schemas.microsoft.com/office/powerpoint/2010/main" val="974957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7CBA247-ADF5-91BE-E6BD-9B6CE1C3C0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310" y="186447"/>
            <a:ext cx="11729884" cy="6558482"/>
          </a:xfrm>
        </p:spPr>
      </p:pic>
    </p:spTree>
    <p:extLst>
      <p:ext uri="{BB962C8B-B14F-4D97-AF65-F5344CB8AC3E}">
        <p14:creationId xmlns:p14="http://schemas.microsoft.com/office/powerpoint/2010/main" val="24914563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7ECDF4A-A215-EE4D-4C1B-D95A4C82EA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95146"/>
            <a:ext cx="12191999" cy="6551459"/>
          </a:xfrm>
        </p:spPr>
      </p:pic>
    </p:spTree>
    <p:extLst>
      <p:ext uri="{BB962C8B-B14F-4D97-AF65-F5344CB8AC3E}">
        <p14:creationId xmlns:p14="http://schemas.microsoft.com/office/powerpoint/2010/main" val="6705727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09663DF-6966-0162-182D-0DFA8A404E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23100"/>
            <a:ext cx="11946194" cy="6411800"/>
          </a:xfrm>
        </p:spPr>
      </p:pic>
    </p:spTree>
    <p:extLst>
      <p:ext uri="{BB962C8B-B14F-4D97-AF65-F5344CB8AC3E}">
        <p14:creationId xmlns:p14="http://schemas.microsoft.com/office/powerpoint/2010/main" val="36059816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9D172C8-7B39-7CFF-1F73-E77F49EA44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477" y="277857"/>
            <a:ext cx="11749549" cy="6302285"/>
          </a:xfrm>
        </p:spPr>
      </p:pic>
    </p:spTree>
    <p:extLst>
      <p:ext uri="{BB962C8B-B14F-4D97-AF65-F5344CB8AC3E}">
        <p14:creationId xmlns:p14="http://schemas.microsoft.com/office/powerpoint/2010/main" val="27916504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F4E149-0338-DEEB-A9AC-702D5AFE5A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310" y="334594"/>
            <a:ext cx="11749548" cy="6523406"/>
          </a:xfrm>
        </p:spPr>
      </p:pic>
    </p:spTree>
    <p:extLst>
      <p:ext uri="{BB962C8B-B14F-4D97-AF65-F5344CB8AC3E}">
        <p14:creationId xmlns:p14="http://schemas.microsoft.com/office/powerpoint/2010/main" val="8728879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91F7B9C-0976-61EA-5E05-EB2873EB71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3627" y="193470"/>
            <a:ext cx="11621728" cy="6571124"/>
          </a:xfrm>
        </p:spPr>
      </p:pic>
    </p:spTree>
    <p:extLst>
      <p:ext uri="{BB962C8B-B14F-4D97-AF65-F5344CB8AC3E}">
        <p14:creationId xmlns:p14="http://schemas.microsoft.com/office/powerpoint/2010/main" val="28440775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8D7B02D-6D7F-3F9E-B7F4-18CC4A52D2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968" y="511156"/>
            <a:ext cx="11602064" cy="6105954"/>
          </a:xfrm>
        </p:spPr>
      </p:pic>
    </p:spTree>
    <p:extLst>
      <p:ext uri="{BB962C8B-B14F-4D97-AF65-F5344CB8AC3E}">
        <p14:creationId xmlns:p14="http://schemas.microsoft.com/office/powerpoint/2010/main" val="26611332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C9AEB4B-1984-D90C-0953-C2731FBC8A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136" y="453103"/>
            <a:ext cx="11533238" cy="5760883"/>
          </a:xfrm>
        </p:spPr>
      </p:pic>
    </p:spTree>
    <p:extLst>
      <p:ext uri="{BB962C8B-B14F-4D97-AF65-F5344CB8AC3E}">
        <p14:creationId xmlns:p14="http://schemas.microsoft.com/office/powerpoint/2010/main" val="36573225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B9AF583-19DF-790E-56B9-B73E03F8E3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477" y="331122"/>
            <a:ext cx="11847871" cy="6217162"/>
          </a:xfrm>
        </p:spPr>
      </p:pic>
    </p:spTree>
    <p:extLst>
      <p:ext uri="{BB962C8B-B14F-4D97-AF65-F5344CB8AC3E}">
        <p14:creationId xmlns:p14="http://schemas.microsoft.com/office/powerpoint/2010/main" val="206520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7</Words>
  <Application>Microsoft Office PowerPoint</Application>
  <PresentationFormat>Widescreen</PresentationFormat>
  <Paragraphs>2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Office Theme</vt:lpstr>
      <vt:lpstr>MODULE 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Akshatha T</dc:creator>
  <cp:lastModifiedBy>Akshatha T</cp:lastModifiedBy>
  <cp:revision>16</cp:revision>
  <dcterms:created xsi:type="dcterms:W3CDTF">2025-04-17T04:22:57Z</dcterms:created>
  <dcterms:modified xsi:type="dcterms:W3CDTF">2025-04-23T02:08:33Z</dcterms:modified>
</cp:coreProperties>
</file>