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6" r:id="rId9"/>
    <p:sldId id="277" r:id="rId10"/>
    <p:sldId id="263" r:id="rId11"/>
    <p:sldId id="264" r:id="rId12"/>
    <p:sldId id="278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49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4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4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8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63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53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6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8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0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MODULE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By Akshatha T</a:t>
            </a:r>
          </a:p>
        </p:txBody>
      </p:sp>
    </p:spTree>
    <p:extLst>
      <p:ext uri="{BB962C8B-B14F-4D97-AF65-F5344CB8AC3E}">
        <p14:creationId xmlns:p14="http://schemas.microsoft.com/office/powerpoint/2010/main" val="3072013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2826B-E8A2-0EE1-F237-2A1708B64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60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MONGODB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FC122E4-9495-0A95-AD4C-49AE5B0F1A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570" y="1018657"/>
            <a:ext cx="11747241" cy="5699384"/>
          </a:xfrm>
        </p:spPr>
      </p:pic>
    </p:spTree>
    <p:extLst>
      <p:ext uri="{BB962C8B-B14F-4D97-AF65-F5344CB8AC3E}">
        <p14:creationId xmlns:p14="http://schemas.microsoft.com/office/powerpoint/2010/main" val="2362356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EFC757-303E-8992-4699-73A3CBD902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588" y="538974"/>
            <a:ext cx="11812555" cy="6319026"/>
          </a:xfrm>
        </p:spPr>
      </p:pic>
    </p:spTree>
    <p:extLst>
      <p:ext uri="{BB962C8B-B14F-4D97-AF65-F5344CB8AC3E}">
        <p14:creationId xmlns:p14="http://schemas.microsoft.com/office/powerpoint/2010/main" val="632454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BE25D7-03B5-931F-7C69-86F969845F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612" y="218889"/>
            <a:ext cx="11849877" cy="6573797"/>
          </a:xfrm>
        </p:spPr>
      </p:pic>
    </p:spTree>
    <p:extLst>
      <p:ext uri="{BB962C8B-B14F-4D97-AF65-F5344CB8AC3E}">
        <p14:creationId xmlns:p14="http://schemas.microsoft.com/office/powerpoint/2010/main" val="3153257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C00507-F307-844A-AA65-AA5FA2C087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150" y="428306"/>
            <a:ext cx="11196735" cy="6001387"/>
          </a:xfrm>
        </p:spPr>
      </p:pic>
    </p:spTree>
    <p:extLst>
      <p:ext uri="{BB962C8B-B14F-4D97-AF65-F5344CB8AC3E}">
        <p14:creationId xmlns:p14="http://schemas.microsoft.com/office/powerpoint/2010/main" val="167221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8B36FD-2699-3C9F-5644-097991C78A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604" y="200293"/>
            <a:ext cx="11728580" cy="6471095"/>
          </a:xfrm>
        </p:spPr>
      </p:pic>
    </p:spTree>
    <p:extLst>
      <p:ext uri="{BB962C8B-B14F-4D97-AF65-F5344CB8AC3E}">
        <p14:creationId xmlns:p14="http://schemas.microsoft.com/office/powerpoint/2010/main" val="241749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0E2837-E3CE-6156-6611-A8B19D7B22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306" y="127452"/>
            <a:ext cx="11840547" cy="6581257"/>
          </a:xfrm>
        </p:spPr>
      </p:pic>
    </p:spTree>
    <p:extLst>
      <p:ext uri="{BB962C8B-B14F-4D97-AF65-F5344CB8AC3E}">
        <p14:creationId xmlns:p14="http://schemas.microsoft.com/office/powerpoint/2010/main" val="2866977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A917B-B48C-84FF-7CB2-431358587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1" y="370049"/>
            <a:ext cx="11384903" cy="6320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Replication Works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Node Accepts Writes: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Clients send read and write operations to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node.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are recorded in the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oplog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(operations log)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Secondaries Replicate Data: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nodes pull and apply changes from the primary node’s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oplog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ensures they have the same data as the primary.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Automatic Failover: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primary node goes down, the secondaries hold an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new primary is elected automatically.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Clients redirect operations to the new primary.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Preference Settings (Optional):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default, all reads go to the primary.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configure read preferences to allow reads from secondaries for better performance.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30694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AEC8D-CFBA-98BC-B696-63C7FCF34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replica set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MongoDB is a group of MongoDB servers that maintain the same data across multiple nodes. It consists of: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Node: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main server that handles all write operations.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Nodes: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These replicate data from the primary and can take over if the primary fails.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Arbiter (Optional):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node that participates in elections but doesn’t store data.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1767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87859B5-D79E-A531-7AA6-7B40850A70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34760"/>
            <a:ext cx="12008497" cy="6523240"/>
          </a:xfrm>
        </p:spPr>
      </p:pic>
    </p:spTree>
    <p:extLst>
      <p:ext uri="{BB962C8B-B14F-4D97-AF65-F5344CB8AC3E}">
        <p14:creationId xmlns:p14="http://schemas.microsoft.com/office/powerpoint/2010/main" val="285842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26CE9D-4934-DC1D-EB3F-1DEBDFF7F7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265" y="174105"/>
            <a:ext cx="11840547" cy="6571927"/>
          </a:xfrm>
        </p:spPr>
      </p:pic>
    </p:spTree>
    <p:extLst>
      <p:ext uri="{BB962C8B-B14F-4D97-AF65-F5344CB8AC3E}">
        <p14:creationId xmlns:p14="http://schemas.microsoft.com/office/powerpoint/2010/main" val="1556072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4C71D-B1AE-4343-24B5-23B062CFE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4025"/>
            <a:ext cx="10515600" cy="4351338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Sharding in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MongoDB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method of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distributing data across multiple servers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handle large datasets and high traffic loads.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873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31CE17-EB7E-1536-7C1C-2C3CDA792B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629" y="223388"/>
            <a:ext cx="12061371" cy="6513314"/>
          </a:xfrm>
        </p:spPr>
      </p:pic>
    </p:spTree>
    <p:extLst>
      <p:ext uri="{BB962C8B-B14F-4D97-AF65-F5344CB8AC3E}">
        <p14:creationId xmlns:p14="http://schemas.microsoft.com/office/powerpoint/2010/main" val="3814999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0B7F8E-1976-9F9C-F162-2D1E9A0731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233" y="82634"/>
            <a:ext cx="11625943" cy="6775365"/>
          </a:xfrm>
        </p:spPr>
      </p:pic>
    </p:spTree>
    <p:extLst>
      <p:ext uri="{BB962C8B-B14F-4D97-AF65-F5344CB8AC3E}">
        <p14:creationId xmlns:p14="http://schemas.microsoft.com/office/powerpoint/2010/main" val="1553196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7BDDE6-4315-BC17-257F-11A8D4EF20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611" y="202098"/>
            <a:ext cx="11840547" cy="6497281"/>
          </a:xfrm>
        </p:spPr>
      </p:pic>
    </p:spTree>
    <p:extLst>
      <p:ext uri="{BB962C8B-B14F-4D97-AF65-F5344CB8AC3E}">
        <p14:creationId xmlns:p14="http://schemas.microsoft.com/office/powerpoint/2010/main" val="3065616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A033465-3995-501D-8488-8FEE11B7AB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714" y="233249"/>
            <a:ext cx="11756572" cy="6195543"/>
          </a:xfrm>
        </p:spPr>
      </p:pic>
    </p:spTree>
    <p:extLst>
      <p:ext uri="{BB962C8B-B14F-4D97-AF65-F5344CB8AC3E}">
        <p14:creationId xmlns:p14="http://schemas.microsoft.com/office/powerpoint/2010/main" val="3633891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82BD21-8D0D-ABC7-E10D-81B9143B10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620" y="299092"/>
            <a:ext cx="11765902" cy="966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97AF9A-ED9B-3BDE-DCA8-5E33DB1C6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20" y="985455"/>
            <a:ext cx="11874760" cy="577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82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15C01E-65DF-03C2-5752-8B52F1C001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959" y="118122"/>
            <a:ext cx="11924523" cy="6739877"/>
          </a:xfrm>
        </p:spPr>
      </p:pic>
    </p:spTree>
    <p:extLst>
      <p:ext uri="{BB962C8B-B14F-4D97-AF65-F5344CB8AC3E}">
        <p14:creationId xmlns:p14="http://schemas.microsoft.com/office/powerpoint/2010/main" val="1288644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86C1C1-D085-D76E-14E5-8C0F3223B4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290" y="504763"/>
            <a:ext cx="11924522" cy="6297254"/>
          </a:xfrm>
        </p:spPr>
      </p:pic>
    </p:spTree>
    <p:extLst>
      <p:ext uri="{BB962C8B-B14F-4D97-AF65-F5344CB8AC3E}">
        <p14:creationId xmlns:p14="http://schemas.microsoft.com/office/powerpoint/2010/main" val="2228114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F21082-B83B-CCA0-7FE5-C8BC6401BD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950" y="118123"/>
            <a:ext cx="11840547" cy="6627910"/>
          </a:xfrm>
        </p:spPr>
      </p:pic>
    </p:spTree>
    <p:extLst>
      <p:ext uri="{BB962C8B-B14F-4D97-AF65-F5344CB8AC3E}">
        <p14:creationId xmlns:p14="http://schemas.microsoft.com/office/powerpoint/2010/main" val="3008437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0DC7AE-EB1D-9E16-A97C-FE0D538EE5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620" y="576165"/>
            <a:ext cx="11887199" cy="5787313"/>
          </a:xfrm>
        </p:spPr>
      </p:pic>
    </p:spTree>
    <p:extLst>
      <p:ext uri="{BB962C8B-B14F-4D97-AF65-F5344CB8AC3E}">
        <p14:creationId xmlns:p14="http://schemas.microsoft.com/office/powerpoint/2010/main" val="202275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85ED27-A266-621E-CCE6-0BE509D10B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935" y="99461"/>
            <a:ext cx="11784563" cy="6599919"/>
          </a:xfrm>
        </p:spPr>
      </p:pic>
    </p:spTree>
    <p:extLst>
      <p:ext uri="{BB962C8B-B14F-4D97-AF65-F5344CB8AC3E}">
        <p14:creationId xmlns:p14="http://schemas.microsoft.com/office/powerpoint/2010/main" val="2713000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3C4F2B-1403-44ED-381A-E02729AF05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959" y="0"/>
            <a:ext cx="12052041" cy="6680718"/>
          </a:xfrm>
        </p:spPr>
      </p:pic>
    </p:spTree>
    <p:extLst>
      <p:ext uri="{BB962C8B-B14F-4D97-AF65-F5344CB8AC3E}">
        <p14:creationId xmlns:p14="http://schemas.microsoft.com/office/powerpoint/2010/main" val="34333355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E8FA73-B08C-9ABB-03CD-60E38A3681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306" y="202098"/>
            <a:ext cx="11980506" cy="6655901"/>
          </a:xfrm>
        </p:spPr>
      </p:pic>
    </p:spTree>
    <p:extLst>
      <p:ext uri="{BB962C8B-B14F-4D97-AF65-F5344CB8AC3E}">
        <p14:creationId xmlns:p14="http://schemas.microsoft.com/office/powerpoint/2010/main" val="15777013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D7DFA0-EFB5-3A51-B4A6-59480AD385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588" y="239421"/>
            <a:ext cx="11921411" cy="6422636"/>
          </a:xfrm>
        </p:spPr>
      </p:pic>
    </p:spTree>
    <p:extLst>
      <p:ext uri="{BB962C8B-B14F-4D97-AF65-F5344CB8AC3E}">
        <p14:creationId xmlns:p14="http://schemas.microsoft.com/office/powerpoint/2010/main" val="13250636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8B86CD-4C4A-7EDF-DBC5-9F4EF8537B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936" y="351304"/>
            <a:ext cx="11784562" cy="6226778"/>
          </a:xfrm>
        </p:spPr>
      </p:pic>
    </p:spTree>
    <p:extLst>
      <p:ext uri="{BB962C8B-B14F-4D97-AF65-F5344CB8AC3E}">
        <p14:creationId xmlns:p14="http://schemas.microsoft.com/office/powerpoint/2010/main" val="27439052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574215-328D-F1F7-64F9-2481F0CE9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951" y="127451"/>
            <a:ext cx="11943184" cy="6534605"/>
          </a:xfrm>
        </p:spPr>
      </p:pic>
    </p:spTree>
    <p:extLst>
      <p:ext uri="{BB962C8B-B14F-4D97-AF65-F5344CB8AC3E}">
        <p14:creationId xmlns:p14="http://schemas.microsoft.com/office/powerpoint/2010/main" val="18305518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B53FD1-F924-AD00-449A-4072C7E1C0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290" y="201816"/>
            <a:ext cx="11821886" cy="283996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9C33D2-E6C0-65AA-2800-28C29A690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24" y="2539348"/>
            <a:ext cx="11750351" cy="421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01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3B05CB-02B0-5827-BBEE-2D4A885273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637" y="0"/>
            <a:ext cx="11803224" cy="6699380"/>
          </a:xfrm>
        </p:spPr>
      </p:pic>
    </p:spTree>
    <p:extLst>
      <p:ext uri="{BB962C8B-B14F-4D97-AF65-F5344CB8AC3E}">
        <p14:creationId xmlns:p14="http://schemas.microsoft.com/office/powerpoint/2010/main" val="19721780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17BFAE-1C24-A7D6-7B5F-72EBD5EBDF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612" y="325959"/>
            <a:ext cx="11709919" cy="6308106"/>
          </a:xfrm>
        </p:spPr>
      </p:pic>
    </p:spTree>
    <p:extLst>
      <p:ext uri="{BB962C8B-B14F-4D97-AF65-F5344CB8AC3E}">
        <p14:creationId xmlns:p14="http://schemas.microsoft.com/office/powerpoint/2010/main" val="16279242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F84DCE-676B-3624-0C5E-FE07AC95BF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629" y="108791"/>
            <a:ext cx="11887200" cy="6543935"/>
          </a:xfrm>
        </p:spPr>
      </p:pic>
    </p:spTree>
    <p:extLst>
      <p:ext uri="{BB962C8B-B14F-4D97-AF65-F5344CB8AC3E}">
        <p14:creationId xmlns:p14="http://schemas.microsoft.com/office/powerpoint/2010/main" val="18777177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9D093A-EAAD-2B92-ED44-318EA5A5A8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911" y="177662"/>
            <a:ext cx="11681926" cy="6465734"/>
          </a:xfrm>
        </p:spPr>
      </p:pic>
    </p:spTree>
    <p:extLst>
      <p:ext uri="{BB962C8B-B14F-4D97-AF65-F5344CB8AC3E}">
        <p14:creationId xmlns:p14="http://schemas.microsoft.com/office/powerpoint/2010/main" val="16691508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E89B88-7234-A9FF-4234-11D331CA0F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233" y="286074"/>
            <a:ext cx="11588620" cy="6385314"/>
          </a:xfrm>
        </p:spPr>
      </p:pic>
    </p:spTree>
    <p:extLst>
      <p:ext uri="{BB962C8B-B14F-4D97-AF65-F5344CB8AC3E}">
        <p14:creationId xmlns:p14="http://schemas.microsoft.com/office/powerpoint/2010/main" val="3217111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25DBE7-C897-8737-7D92-49F189F1B2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571" y="317242"/>
            <a:ext cx="11672596" cy="6260840"/>
          </a:xfrm>
        </p:spPr>
      </p:pic>
    </p:spTree>
    <p:extLst>
      <p:ext uri="{BB962C8B-B14F-4D97-AF65-F5344CB8AC3E}">
        <p14:creationId xmlns:p14="http://schemas.microsoft.com/office/powerpoint/2010/main" val="600288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8C80CF-8B59-3CF6-72C1-9B479943F0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927" y="71470"/>
            <a:ext cx="11691257" cy="6693224"/>
          </a:xfrm>
        </p:spPr>
      </p:pic>
    </p:spTree>
    <p:extLst>
      <p:ext uri="{BB962C8B-B14F-4D97-AF65-F5344CB8AC3E}">
        <p14:creationId xmlns:p14="http://schemas.microsoft.com/office/powerpoint/2010/main" val="21050507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758137-F757-7771-84CB-4DA8272674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224" y="267411"/>
            <a:ext cx="11551298" cy="6366653"/>
          </a:xfrm>
        </p:spPr>
      </p:pic>
    </p:spTree>
    <p:extLst>
      <p:ext uri="{BB962C8B-B14F-4D97-AF65-F5344CB8AC3E}">
        <p14:creationId xmlns:p14="http://schemas.microsoft.com/office/powerpoint/2010/main" val="42222330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B7665C-10FB-3A7A-2A64-8C847D27BE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588" y="236888"/>
            <a:ext cx="11513975" cy="6135920"/>
          </a:xfrm>
        </p:spPr>
      </p:pic>
    </p:spTree>
    <p:extLst>
      <p:ext uri="{BB962C8B-B14F-4D97-AF65-F5344CB8AC3E}">
        <p14:creationId xmlns:p14="http://schemas.microsoft.com/office/powerpoint/2010/main" val="132547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037214-E3AD-501A-CB1A-94D1E8008A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563" y="183437"/>
            <a:ext cx="11495315" cy="6478619"/>
          </a:xfrm>
        </p:spPr>
      </p:pic>
    </p:spTree>
    <p:extLst>
      <p:ext uri="{BB962C8B-B14F-4D97-AF65-F5344CB8AC3E}">
        <p14:creationId xmlns:p14="http://schemas.microsoft.com/office/powerpoint/2010/main" val="28213548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86A310-F5D3-B3D8-9559-8D118CCDCA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192" y="277238"/>
            <a:ext cx="11392677" cy="6244860"/>
          </a:xfrm>
        </p:spPr>
      </p:pic>
    </p:spTree>
    <p:extLst>
      <p:ext uri="{BB962C8B-B14F-4D97-AF65-F5344CB8AC3E}">
        <p14:creationId xmlns:p14="http://schemas.microsoft.com/office/powerpoint/2010/main" val="18183864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13B5B6-5B0F-13C0-2A63-96EAE93C77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894" y="268188"/>
            <a:ext cx="11828105" cy="6365877"/>
          </a:xfrm>
        </p:spPr>
      </p:pic>
    </p:spTree>
    <p:extLst>
      <p:ext uri="{BB962C8B-B14F-4D97-AF65-F5344CB8AC3E}">
        <p14:creationId xmlns:p14="http://schemas.microsoft.com/office/powerpoint/2010/main" val="22796076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251562-2A65-20BB-AA76-E05F1F3E55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902" y="202099"/>
            <a:ext cx="11719249" cy="6525272"/>
          </a:xfrm>
        </p:spPr>
      </p:pic>
    </p:spTree>
    <p:extLst>
      <p:ext uri="{BB962C8B-B14F-4D97-AF65-F5344CB8AC3E}">
        <p14:creationId xmlns:p14="http://schemas.microsoft.com/office/powerpoint/2010/main" val="2945584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9CC4B7-6AB2-A4E1-ECB3-12B5EC0BB5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265" y="0"/>
            <a:ext cx="11700588" cy="6671388"/>
          </a:xfrm>
        </p:spPr>
      </p:pic>
    </p:spTree>
    <p:extLst>
      <p:ext uri="{BB962C8B-B14F-4D97-AF65-F5344CB8AC3E}">
        <p14:creationId xmlns:p14="http://schemas.microsoft.com/office/powerpoint/2010/main" val="32616319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9F9FA8-2668-B151-3D42-7500B17A18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241" y="295982"/>
            <a:ext cx="11874759" cy="6347414"/>
          </a:xfrm>
        </p:spPr>
      </p:pic>
    </p:spTree>
    <p:extLst>
      <p:ext uri="{BB962C8B-B14F-4D97-AF65-F5344CB8AC3E}">
        <p14:creationId xmlns:p14="http://schemas.microsoft.com/office/powerpoint/2010/main" val="22228245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0FF80A-23DE-A947-E6CA-FB11287AD6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942" y="-1"/>
            <a:ext cx="11803225" cy="6634065"/>
          </a:xfrm>
        </p:spPr>
      </p:pic>
    </p:spTree>
    <p:extLst>
      <p:ext uri="{BB962C8B-B14F-4D97-AF65-F5344CB8AC3E}">
        <p14:creationId xmlns:p14="http://schemas.microsoft.com/office/powerpoint/2010/main" val="20922949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71A52D-6D1B-83F5-2F30-3EF1C738B0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917" y="283723"/>
            <a:ext cx="11597951" cy="6443648"/>
          </a:xfrm>
        </p:spPr>
      </p:pic>
    </p:spTree>
    <p:extLst>
      <p:ext uri="{BB962C8B-B14F-4D97-AF65-F5344CB8AC3E}">
        <p14:creationId xmlns:p14="http://schemas.microsoft.com/office/powerpoint/2010/main" val="40529707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E599C2-175C-065A-E35A-B20CD50555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959" y="248751"/>
            <a:ext cx="12052041" cy="6441298"/>
          </a:xfrm>
        </p:spPr>
      </p:pic>
    </p:spTree>
    <p:extLst>
      <p:ext uri="{BB962C8B-B14F-4D97-AF65-F5344CB8AC3E}">
        <p14:creationId xmlns:p14="http://schemas.microsoft.com/office/powerpoint/2010/main" val="14672147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91BA78-1B11-5AB8-E922-97D20AF90E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621" y="103166"/>
            <a:ext cx="11803224" cy="6596214"/>
          </a:xfrm>
        </p:spPr>
      </p:pic>
    </p:spTree>
    <p:extLst>
      <p:ext uri="{BB962C8B-B14F-4D97-AF65-F5344CB8AC3E}">
        <p14:creationId xmlns:p14="http://schemas.microsoft.com/office/powerpoint/2010/main" val="20094487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6EC1E2-A2BE-4B14-A3FC-BC61F5C785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580" y="239421"/>
            <a:ext cx="11893420" cy="6450628"/>
          </a:xfrm>
        </p:spPr>
      </p:pic>
    </p:spTree>
    <p:extLst>
      <p:ext uri="{BB962C8B-B14F-4D97-AF65-F5344CB8AC3E}">
        <p14:creationId xmlns:p14="http://schemas.microsoft.com/office/powerpoint/2010/main" val="42231663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783D5D-321C-DCD4-A437-828BDA2751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388" y="273351"/>
            <a:ext cx="11803224" cy="238003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B4ED95-D076-440D-1561-B1CBE4C59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64498"/>
            <a:ext cx="11997612" cy="382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9836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8E9A86-D846-C72A-3DF8-24D89E8DCC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282" y="0"/>
            <a:ext cx="12014718" cy="6736702"/>
          </a:xfrm>
        </p:spPr>
      </p:pic>
    </p:spTree>
    <p:extLst>
      <p:ext uri="{BB962C8B-B14F-4D97-AF65-F5344CB8AC3E}">
        <p14:creationId xmlns:p14="http://schemas.microsoft.com/office/powerpoint/2010/main" val="34808630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9795C1-F8F3-9377-8E1A-30AF1969B8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2555" y="126046"/>
            <a:ext cx="11616611" cy="5780232"/>
          </a:xfrm>
        </p:spPr>
      </p:pic>
    </p:spTree>
    <p:extLst>
      <p:ext uri="{BB962C8B-B14F-4D97-AF65-F5344CB8AC3E}">
        <p14:creationId xmlns:p14="http://schemas.microsoft.com/office/powerpoint/2010/main" val="14475086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4F6EB9-2CA6-842C-265A-9AD40D20D6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605" y="0"/>
            <a:ext cx="11840546" cy="6718041"/>
          </a:xfrm>
        </p:spPr>
      </p:pic>
    </p:spTree>
    <p:extLst>
      <p:ext uri="{BB962C8B-B14F-4D97-AF65-F5344CB8AC3E}">
        <p14:creationId xmlns:p14="http://schemas.microsoft.com/office/powerpoint/2010/main" val="19731563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C90718-4065-4627-0FF8-4BADCBDACF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620" y="189440"/>
            <a:ext cx="12033380" cy="6463287"/>
          </a:xfrm>
        </p:spPr>
      </p:pic>
    </p:spTree>
    <p:extLst>
      <p:ext uri="{BB962C8B-B14F-4D97-AF65-F5344CB8AC3E}">
        <p14:creationId xmlns:p14="http://schemas.microsoft.com/office/powerpoint/2010/main" val="28388583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877B9A-270B-E89F-CA8A-C4FC0B992A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951" y="71914"/>
            <a:ext cx="11887200" cy="6608803"/>
          </a:xfrm>
        </p:spPr>
      </p:pic>
    </p:spTree>
    <p:extLst>
      <p:ext uri="{BB962C8B-B14F-4D97-AF65-F5344CB8AC3E}">
        <p14:creationId xmlns:p14="http://schemas.microsoft.com/office/powerpoint/2010/main" val="23254603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ADA9AB-7864-F74A-8C50-9F9BF76540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612" y="-1"/>
            <a:ext cx="11933853" cy="6718041"/>
          </a:xfrm>
        </p:spPr>
      </p:pic>
    </p:spTree>
    <p:extLst>
      <p:ext uri="{BB962C8B-B14F-4D97-AF65-F5344CB8AC3E}">
        <p14:creationId xmlns:p14="http://schemas.microsoft.com/office/powerpoint/2010/main" val="7903265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7739B2-4542-EED4-61B9-128BC033C0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976" y="267412"/>
            <a:ext cx="11961844" cy="6506611"/>
          </a:xfrm>
        </p:spPr>
      </p:pic>
    </p:spTree>
    <p:extLst>
      <p:ext uri="{BB962C8B-B14F-4D97-AF65-F5344CB8AC3E}">
        <p14:creationId xmlns:p14="http://schemas.microsoft.com/office/powerpoint/2010/main" val="28568005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DB73C4-8597-B27C-4507-97E29CE9B7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265" y="212387"/>
            <a:ext cx="11793894" cy="6542976"/>
          </a:xfrm>
        </p:spPr>
      </p:pic>
    </p:spTree>
    <p:extLst>
      <p:ext uri="{BB962C8B-B14F-4D97-AF65-F5344CB8AC3E}">
        <p14:creationId xmlns:p14="http://schemas.microsoft.com/office/powerpoint/2010/main" val="35076728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C87DF1-C91B-F8FD-61DB-CEDA0290FF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959" y="112215"/>
            <a:ext cx="11915191" cy="6652479"/>
          </a:xfrm>
        </p:spPr>
      </p:pic>
    </p:spTree>
    <p:extLst>
      <p:ext uri="{BB962C8B-B14F-4D97-AF65-F5344CB8AC3E}">
        <p14:creationId xmlns:p14="http://schemas.microsoft.com/office/powerpoint/2010/main" val="9391179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F87697-B2B2-51ED-FE14-E30E337BA0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952" y="71468"/>
            <a:ext cx="11933852" cy="6702555"/>
          </a:xfrm>
        </p:spPr>
      </p:pic>
    </p:spTree>
    <p:extLst>
      <p:ext uri="{BB962C8B-B14F-4D97-AF65-F5344CB8AC3E}">
        <p14:creationId xmlns:p14="http://schemas.microsoft.com/office/powerpoint/2010/main" val="17592753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4A67DD-1BB4-6BC2-5314-F8A8E5BBBE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272" y="90130"/>
            <a:ext cx="11859209" cy="6609249"/>
          </a:xfrm>
        </p:spPr>
      </p:pic>
    </p:spTree>
    <p:extLst>
      <p:ext uri="{BB962C8B-B14F-4D97-AF65-F5344CB8AC3E}">
        <p14:creationId xmlns:p14="http://schemas.microsoft.com/office/powerpoint/2010/main" val="5582302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0ECC57-ED2B-E823-EF20-50A8452573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935" y="290209"/>
            <a:ext cx="11737910" cy="6381179"/>
          </a:xfrm>
        </p:spPr>
      </p:pic>
    </p:spTree>
    <p:extLst>
      <p:ext uri="{BB962C8B-B14F-4D97-AF65-F5344CB8AC3E}">
        <p14:creationId xmlns:p14="http://schemas.microsoft.com/office/powerpoint/2010/main" val="17617801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8FCF6F9-47B3-B809-7716-F4BADC01DD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283" y="152780"/>
            <a:ext cx="11877868" cy="6583921"/>
          </a:xfrm>
        </p:spPr>
      </p:pic>
    </p:spTree>
    <p:extLst>
      <p:ext uri="{BB962C8B-B14F-4D97-AF65-F5344CB8AC3E}">
        <p14:creationId xmlns:p14="http://schemas.microsoft.com/office/powerpoint/2010/main" val="11178273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3DC712-FD8B-A666-4EB9-2C58DBABED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596" y="79988"/>
            <a:ext cx="11793893" cy="6778012"/>
          </a:xfrm>
        </p:spPr>
      </p:pic>
    </p:spTree>
    <p:extLst>
      <p:ext uri="{BB962C8B-B14F-4D97-AF65-F5344CB8AC3E}">
        <p14:creationId xmlns:p14="http://schemas.microsoft.com/office/powerpoint/2010/main" val="14387497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9A1E6D-3110-71BB-4494-C6F3471921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266" y="164776"/>
            <a:ext cx="11958734" cy="6693224"/>
          </a:xfrm>
        </p:spPr>
      </p:pic>
    </p:spTree>
    <p:extLst>
      <p:ext uri="{BB962C8B-B14F-4D97-AF65-F5344CB8AC3E}">
        <p14:creationId xmlns:p14="http://schemas.microsoft.com/office/powerpoint/2010/main" val="26687891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6C0161-BEEF-9CD2-199C-35561DB0D0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25496"/>
            <a:ext cx="11952514" cy="260431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7CAD5E-F940-68E9-0DF9-340AB10DD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705844"/>
            <a:ext cx="12092472" cy="401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4393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F583D6-72D9-4E2F-56BF-DB38B9F748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580" y="91701"/>
            <a:ext cx="11893420" cy="6635670"/>
          </a:xfrm>
        </p:spPr>
      </p:pic>
    </p:spTree>
    <p:extLst>
      <p:ext uri="{BB962C8B-B14F-4D97-AF65-F5344CB8AC3E}">
        <p14:creationId xmlns:p14="http://schemas.microsoft.com/office/powerpoint/2010/main" val="10924758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643728-EC47-B930-0CA7-5130C38D72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620" y="0"/>
            <a:ext cx="11849878" cy="6708710"/>
          </a:xfrm>
        </p:spPr>
      </p:pic>
    </p:spTree>
    <p:extLst>
      <p:ext uri="{BB962C8B-B14F-4D97-AF65-F5344CB8AC3E}">
        <p14:creationId xmlns:p14="http://schemas.microsoft.com/office/powerpoint/2010/main" val="31211547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AEFC8C-03AB-5061-044C-270CC0B494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289" y="0"/>
            <a:ext cx="11840547" cy="6596743"/>
          </a:xfrm>
        </p:spPr>
      </p:pic>
    </p:spTree>
    <p:extLst>
      <p:ext uri="{BB962C8B-B14F-4D97-AF65-F5344CB8AC3E}">
        <p14:creationId xmlns:p14="http://schemas.microsoft.com/office/powerpoint/2010/main" val="31743981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423FD0-E95A-B3A7-6B00-0F4C4E79CD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975" y="108792"/>
            <a:ext cx="12027159" cy="6749207"/>
          </a:xfrm>
        </p:spPr>
      </p:pic>
    </p:spTree>
    <p:extLst>
      <p:ext uri="{BB962C8B-B14F-4D97-AF65-F5344CB8AC3E}">
        <p14:creationId xmlns:p14="http://schemas.microsoft.com/office/powerpoint/2010/main" val="24987945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3B4D6C-8D28-AA9C-ADCE-F1E8906897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282" y="198440"/>
            <a:ext cx="11765902" cy="6566253"/>
          </a:xfrm>
        </p:spPr>
      </p:pic>
    </p:spTree>
    <p:extLst>
      <p:ext uri="{BB962C8B-B14F-4D97-AF65-F5344CB8AC3E}">
        <p14:creationId xmlns:p14="http://schemas.microsoft.com/office/powerpoint/2010/main" val="251926341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E47BCF-CCCE-3009-5590-ACC40EDF5C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580" y="418934"/>
            <a:ext cx="11672596" cy="6196470"/>
          </a:xfrm>
        </p:spPr>
      </p:pic>
    </p:spTree>
    <p:extLst>
      <p:ext uri="{BB962C8B-B14F-4D97-AF65-F5344CB8AC3E}">
        <p14:creationId xmlns:p14="http://schemas.microsoft.com/office/powerpoint/2010/main" val="351126049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D87854-619C-FC5F-2CEB-1DBCC42F6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936" y="202098"/>
            <a:ext cx="11968064" cy="6385314"/>
          </a:xfrm>
        </p:spPr>
      </p:pic>
    </p:spTree>
    <p:extLst>
      <p:ext uri="{BB962C8B-B14F-4D97-AF65-F5344CB8AC3E}">
        <p14:creationId xmlns:p14="http://schemas.microsoft.com/office/powerpoint/2010/main" val="296724296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5AA02C-21D7-9477-1546-F3284A83FE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580" y="509990"/>
            <a:ext cx="11672596" cy="6133405"/>
          </a:xfrm>
        </p:spPr>
      </p:pic>
    </p:spTree>
    <p:extLst>
      <p:ext uri="{BB962C8B-B14F-4D97-AF65-F5344CB8AC3E}">
        <p14:creationId xmlns:p14="http://schemas.microsoft.com/office/powerpoint/2010/main" val="94920667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04E7FA-F855-51D0-F94F-68C8E6391B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273" y="-1"/>
            <a:ext cx="11821886" cy="6690049"/>
          </a:xfrm>
        </p:spPr>
      </p:pic>
    </p:spTree>
    <p:extLst>
      <p:ext uri="{BB962C8B-B14F-4D97-AF65-F5344CB8AC3E}">
        <p14:creationId xmlns:p14="http://schemas.microsoft.com/office/powerpoint/2010/main" val="1627418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AF60C9-E990-A68A-7D8E-4D749D0BD6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612" y="-1"/>
            <a:ext cx="11756572" cy="6652727"/>
          </a:xfrm>
        </p:spPr>
      </p:pic>
    </p:spTree>
    <p:extLst>
      <p:ext uri="{BB962C8B-B14F-4D97-AF65-F5344CB8AC3E}">
        <p14:creationId xmlns:p14="http://schemas.microsoft.com/office/powerpoint/2010/main" val="398784952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B58D6A-1F7A-DDC0-39A4-FB3C49CA37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935" y="204264"/>
            <a:ext cx="12055151" cy="6495116"/>
          </a:xfrm>
        </p:spPr>
      </p:pic>
    </p:spTree>
    <p:extLst>
      <p:ext uri="{BB962C8B-B14F-4D97-AF65-F5344CB8AC3E}">
        <p14:creationId xmlns:p14="http://schemas.microsoft.com/office/powerpoint/2010/main" val="124726688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F7FC21-C720-FD16-9050-92B6DE91F6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291" y="174105"/>
            <a:ext cx="11868538" cy="6543935"/>
          </a:xfrm>
        </p:spPr>
      </p:pic>
    </p:spTree>
    <p:extLst>
      <p:ext uri="{BB962C8B-B14F-4D97-AF65-F5344CB8AC3E}">
        <p14:creationId xmlns:p14="http://schemas.microsoft.com/office/powerpoint/2010/main" val="228508337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6BED84-C001-0BF7-7FFB-E542E78286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943" y="225357"/>
            <a:ext cx="11840547" cy="6464692"/>
          </a:xfrm>
        </p:spPr>
      </p:pic>
    </p:spTree>
    <p:extLst>
      <p:ext uri="{BB962C8B-B14F-4D97-AF65-F5344CB8AC3E}">
        <p14:creationId xmlns:p14="http://schemas.microsoft.com/office/powerpoint/2010/main" val="40793244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21A343-B587-DA20-232B-1222605149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976" y="127237"/>
            <a:ext cx="11980506" cy="6469506"/>
          </a:xfrm>
        </p:spPr>
      </p:pic>
    </p:spTree>
    <p:extLst>
      <p:ext uri="{BB962C8B-B14F-4D97-AF65-F5344CB8AC3E}">
        <p14:creationId xmlns:p14="http://schemas.microsoft.com/office/powerpoint/2010/main" val="372858934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535E26-778F-FC09-7346-B0275CDA15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217" y="202099"/>
            <a:ext cx="11588620" cy="6459958"/>
          </a:xfrm>
        </p:spPr>
      </p:pic>
    </p:spTree>
    <p:extLst>
      <p:ext uri="{BB962C8B-B14F-4D97-AF65-F5344CB8AC3E}">
        <p14:creationId xmlns:p14="http://schemas.microsoft.com/office/powerpoint/2010/main" val="294257476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9211E3-336A-3A45-8F83-24DA553742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036490" cy="6540759"/>
          </a:xfrm>
        </p:spPr>
      </p:pic>
    </p:spTree>
    <p:extLst>
      <p:ext uri="{BB962C8B-B14F-4D97-AF65-F5344CB8AC3E}">
        <p14:creationId xmlns:p14="http://schemas.microsoft.com/office/powerpoint/2010/main" val="397551719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236774-C379-2576-3EB3-54BEC6BD41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927" y="-1"/>
            <a:ext cx="11747240" cy="6662057"/>
          </a:xfrm>
        </p:spPr>
      </p:pic>
    </p:spTree>
    <p:extLst>
      <p:ext uri="{BB962C8B-B14F-4D97-AF65-F5344CB8AC3E}">
        <p14:creationId xmlns:p14="http://schemas.microsoft.com/office/powerpoint/2010/main" val="380783697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A24063-D980-B826-F27E-F235A55308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604" y="118368"/>
            <a:ext cx="11831216" cy="6441051"/>
          </a:xfrm>
        </p:spPr>
      </p:pic>
    </p:spTree>
    <p:extLst>
      <p:ext uri="{BB962C8B-B14F-4D97-AF65-F5344CB8AC3E}">
        <p14:creationId xmlns:p14="http://schemas.microsoft.com/office/powerpoint/2010/main" val="233052880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002AE1-EC25-C282-D3DD-16376E99AA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919" y="248601"/>
            <a:ext cx="11737910" cy="6385464"/>
          </a:xfrm>
        </p:spPr>
      </p:pic>
    </p:spTree>
    <p:extLst>
      <p:ext uri="{BB962C8B-B14F-4D97-AF65-F5344CB8AC3E}">
        <p14:creationId xmlns:p14="http://schemas.microsoft.com/office/powerpoint/2010/main" val="263056456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3BA5FC-75EE-7AC6-0816-5046E5F9EB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272" y="-1"/>
            <a:ext cx="11986727" cy="6755363"/>
          </a:xfrm>
        </p:spPr>
      </p:pic>
    </p:spTree>
    <p:extLst>
      <p:ext uri="{BB962C8B-B14F-4D97-AF65-F5344CB8AC3E}">
        <p14:creationId xmlns:p14="http://schemas.microsoft.com/office/powerpoint/2010/main" val="211095606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C75B0B-D00B-B8E8-B841-77D1712C6F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596" y="108792"/>
            <a:ext cx="11803224" cy="6655902"/>
          </a:xfrm>
        </p:spPr>
      </p:pic>
    </p:spTree>
    <p:extLst>
      <p:ext uri="{BB962C8B-B14F-4D97-AF65-F5344CB8AC3E}">
        <p14:creationId xmlns:p14="http://schemas.microsoft.com/office/powerpoint/2010/main" val="419113144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ECD2D9-3AC5-9400-D84F-BC2AC90CFE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950" y="155444"/>
            <a:ext cx="11784563" cy="6702555"/>
          </a:xfrm>
        </p:spPr>
      </p:pic>
    </p:spTree>
    <p:extLst>
      <p:ext uri="{BB962C8B-B14F-4D97-AF65-F5344CB8AC3E}">
        <p14:creationId xmlns:p14="http://schemas.microsoft.com/office/powerpoint/2010/main" val="286786237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464A08-3259-4A14-2202-518501A5D9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645" y="262696"/>
            <a:ext cx="11971175" cy="6427353"/>
          </a:xfrm>
        </p:spPr>
      </p:pic>
    </p:spTree>
    <p:extLst>
      <p:ext uri="{BB962C8B-B14F-4D97-AF65-F5344CB8AC3E}">
        <p14:creationId xmlns:p14="http://schemas.microsoft.com/office/powerpoint/2010/main" val="352092509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A86284-D053-79ED-0F86-A5C99ED072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272" y="174106"/>
            <a:ext cx="11986727" cy="6403976"/>
          </a:xfrm>
        </p:spPr>
      </p:pic>
    </p:spTree>
    <p:extLst>
      <p:ext uri="{BB962C8B-B14F-4D97-AF65-F5344CB8AC3E}">
        <p14:creationId xmlns:p14="http://schemas.microsoft.com/office/powerpoint/2010/main" val="352398637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7500C6-4BF3-352A-239B-A6292A1126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290" y="99461"/>
            <a:ext cx="11915192" cy="6627909"/>
          </a:xfrm>
        </p:spPr>
      </p:pic>
    </p:spTree>
    <p:extLst>
      <p:ext uri="{BB962C8B-B14F-4D97-AF65-F5344CB8AC3E}">
        <p14:creationId xmlns:p14="http://schemas.microsoft.com/office/powerpoint/2010/main" val="1954035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8034</TotalTime>
  <Words>216</Words>
  <Application>Microsoft Office PowerPoint</Application>
  <PresentationFormat>Widescreen</PresentationFormat>
  <Paragraphs>22</Paragraphs>
  <Slides>90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5" baseType="lpstr">
      <vt:lpstr>Arial</vt:lpstr>
      <vt:lpstr>Calibri</vt:lpstr>
      <vt:lpstr>Calibri Light</vt:lpstr>
      <vt:lpstr>Times New Roman</vt:lpstr>
      <vt:lpstr>Office Theme</vt:lpstr>
      <vt:lpstr>MODULE 3</vt:lpstr>
      <vt:lpstr>INTRODUCTION TO MONGODB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Akshatha T</dc:creator>
  <cp:lastModifiedBy>Akshatha T</cp:lastModifiedBy>
  <cp:revision>83</cp:revision>
  <dcterms:created xsi:type="dcterms:W3CDTF">2025-03-17T10:35:06Z</dcterms:created>
  <dcterms:modified xsi:type="dcterms:W3CDTF">2025-04-06T18:55:22Z</dcterms:modified>
</cp:coreProperties>
</file>