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5C99A-39BC-45F9-8837-B1B733B87967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EB30D-92C2-4107-A369-F315DCF522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60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EB30D-92C2-4107-A369-F315DCF5221B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3664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87B60-E253-E0F0-FE43-A1C587F728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B28087-761F-9D98-D66E-6F613FA9B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6290A-39C9-7C72-CA7C-B9E7B2176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A1FE-59F3-0766-D3E3-39C40B53C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A57BB-D402-5A93-49DC-6EE154FF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64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32FFD-9AF2-3F16-29CF-279F57114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4684C-301E-2853-9C1B-542C45DFB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BEC0D-46FC-4CF2-B09E-E45D1485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A62B9-0A2A-6DD8-5B22-355E8373B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C4AAA-FA7A-35D7-D607-A8BB23181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395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05879-6CCC-41E1-76C8-70AAC914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CA022-8F2B-79AF-5048-5E7519E08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AB475-4E63-1831-A619-2C4D241F5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DC6A5-C03C-6260-9348-92EC82C7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9DE98-29E6-690A-A714-D622B4026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779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0C4EF-5F70-CBD0-11AA-CAED02E2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F92E0-8055-A685-221B-D65C221062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A23D0-2BC8-ACB3-A1DA-612AAA14C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5252D-E479-3DE5-AC87-8A0766632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79AD0-0653-5D91-3193-CF35AA76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862FD-9FBD-21B8-48AE-312F9C0DC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608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84597-0226-A86A-02CC-D2BB9DC5E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6195B-2E9C-E425-13D7-2283E65FF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D8810D-92A9-0EBF-E9AC-7EEB1EB21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B1687-3708-F1B5-1F82-2176E147F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19BA8A-B739-1280-DD97-ADF86C4C19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FF290C-699D-C844-7139-2E6F67F3F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9EC753-E43E-1F55-46A6-37F6C0687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B2B47-9D05-97AB-19A4-1919FC1B7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405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EB731-8917-E27B-1668-1E4C26BCF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A7B457-A0AC-51E4-9EA3-76AAEC962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F66105-2F61-C194-FA42-39FC35396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FDE98D-0BB8-A804-6295-E2A2B04F6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622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0B0155-E30B-95F1-2A0E-ADB634338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E20CC8-F3A8-2DB6-0522-DC16ED378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40B6E-A8EF-5BD4-734A-D964CD398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69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9C68-505C-D27D-F3FD-BD0B20FDC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0FCBC-D952-5983-6273-A4D06ADCF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138CE-DAB8-00CE-C4D3-B866B1087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27277-698A-7BD6-EDB7-821A8015B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F29B2-9041-725F-AB48-BCE6FF882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C1DFB-7A54-7719-FD42-42BAAB9B2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609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D566-4E00-C715-BA43-F04F453C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D331C4-5C2D-7D71-A945-57AD5A91E8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4B5B1-8FC4-1C0F-AAE1-C2B539929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125A7-BFA7-A78A-C225-68ABEA78D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A1FE4-D268-8B73-74C5-622504324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662A9-4B6A-AE10-FAA3-B67E0157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078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D8EE-B1D4-118B-E58C-4716548F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356245-CC9A-AE3D-768A-E353D660A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36918-E327-345D-473D-AA1736FB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EB51C-A5A7-2945-DE94-A67A72CA0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43DA8-1617-99E0-4FD0-11CA44699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725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F061E3-93A0-815D-5A50-492B80ABB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14117-6BF9-F213-9E47-477E1A01E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A5C06-6791-598A-A990-CA9988027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506AA-2DBE-37E3-AE51-5FBA05737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AA75F-3E66-1258-C3C0-AEA13810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354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C27326-CD16-0007-8935-EB1C60706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371B5-C1E7-8F12-8E1C-34E76FEB8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988B5-CC5A-D43D-066B-1742B97F1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E8CC8-28D8-4F06-8B40-30D302BBC31B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F7C0E-CBD2-644A-6BA2-D6E46234AF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81A61-A5E1-B8A3-6E66-0BC2F8D05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DB952-B3D4-4866-AAAC-3220987144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01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4868-72FE-5CCE-C053-4994E18B7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 DATA ANALYTICS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4EBB6D-23C0-60BE-6D99-786517351A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2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5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442166-6645-C2FC-C8EE-1EDE3BF72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097" y="411996"/>
            <a:ext cx="11336593" cy="6126456"/>
          </a:xfrm>
        </p:spPr>
      </p:pic>
    </p:spTree>
    <p:extLst>
      <p:ext uri="{BB962C8B-B14F-4D97-AF65-F5344CB8AC3E}">
        <p14:creationId xmlns:p14="http://schemas.microsoft.com/office/powerpoint/2010/main" val="1867165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BAE6B5-1679-C55A-C7BC-9F3BA2BA95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68" y="334297"/>
            <a:ext cx="11869263" cy="6272979"/>
          </a:xfrm>
        </p:spPr>
      </p:pic>
    </p:spTree>
    <p:extLst>
      <p:ext uri="{BB962C8B-B14F-4D97-AF65-F5344CB8AC3E}">
        <p14:creationId xmlns:p14="http://schemas.microsoft.com/office/powerpoint/2010/main" val="776347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CE7F41-A12D-1820-F51F-6595BAE9D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470" y="-1"/>
            <a:ext cx="11621729" cy="6597445"/>
          </a:xfrm>
        </p:spPr>
      </p:pic>
    </p:spTree>
    <p:extLst>
      <p:ext uri="{BB962C8B-B14F-4D97-AF65-F5344CB8AC3E}">
        <p14:creationId xmlns:p14="http://schemas.microsoft.com/office/powerpoint/2010/main" val="2927771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744CED-8266-60AD-2466-D59D75EC4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639" y="272128"/>
            <a:ext cx="11838037" cy="6585872"/>
          </a:xfrm>
        </p:spPr>
      </p:pic>
    </p:spTree>
    <p:extLst>
      <p:ext uri="{BB962C8B-B14F-4D97-AF65-F5344CB8AC3E}">
        <p14:creationId xmlns:p14="http://schemas.microsoft.com/office/powerpoint/2010/main" val="353081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D314BB-6A8A-4D09-4D69-1115C67C3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134" y="446409"/>
            <a:ext cx="11680723" cy="142672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5DE23B-18E8-E9CE-3491-82CA5165A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23" y="1651818"/>
            <a:ext cx="11562733" cy="496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55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6DFC1D-DB2D-9357-F988-19B053E1D1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974" y="204264"/>
            <a:ext cx="11808542" cy="6422678"/>
          </a:xfrm>
        </p:spPr>
      </p:pic>
    </p:spTree>
    <p:extLst>
      <p:ext uri="{BB962C8B-B14F-4D97-AF65-F5344CB8AC3E}">
        <p14:creationId xmlns:p14="http://schemas.microsoft.com/office/powerpoint/2010/main" val="2085030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8013B6-B576-B70D-4347-94EF0A9EEC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814" y="434695"/>
            <a:ext cx="11710218" cy="168612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140D92-D9D0-A750-C4D0-513CB0D80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4" y="2120823"/>
            <a:ext cx="11366089" cy="22972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C688EC-30D4-645E-14CC-489B3B1D0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4" y="4729316"/>
            <a:ext cx="11366089" cy="19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60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212FCE-C5D0-81C0-95AA-A212F85A1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123" y="695563"/>
            <a:ext cx="11611896" cy="5901882"/>
          </a:xfrm>
        </p:spPr>
      </p:pic>
    </p:spTree>
    <p:extLst>
      <p:ext uri="{BB962C8B-B14F-4D97-AF65-F5344CB8AC3E}">
        <p14:creationId xmlns:p14="http://schemas.microsoft.com/office/powerpoint/2010/main" val="3212988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46F379-7C02-1C31-3AE3-E73B68BF97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955" y="266501"/>
            <a:ext cx="11444748" cy="6321112"/>
          </a:xfrm>
        </p:spPr>
      </p:pic>
    </p:spTree>
    <p:extLst>
      <p:ext uri="{BB962C8B-B14F-4D97-AF65-F5344CB8AC3E}">
        <p14:creationId xmlns:p14="http://schemas.microsoft.com/office/powerpoint/2010/main" val="868931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9C188F-24F2-6970-1009-ABB1BC7EA8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123" y="154141"/>
            <a:ext cx="11493909" cy="6521962"/>
          </a:xfrm>
        </p:spPr>
      </p:pic>
    </p:spTree>
    <p:extLst>
      <p:ext uri="{BB962C8B-B14F-4D97-AF65-F5344CB8AC3E}">
        <p14:creationId xmlns:p14="http://schemas.microsoft.com/office/powerpoint/2010/main" val="3191779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6EBF84-D9F2-152C-DE8F-9688622DF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7" y="311457"/>
            <a:ext cx="11690555" cy="6433471"/>
          </a:xfrm>
        </p:spPr>
      </p:pic>
    </p:spTree>
    <p:extLst>
      <p:ext uri="{BB962C8B-B14F-4D97-AF65-F5344CB8AC3E}">
        <p14:creationId xmlns:p14="http://schemas.microsoft.com/office/powerpoint/2010/main" val="3027172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9FA6AC-C4D5-9276-5DB6-D5EC8E545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42" y="281960"/>
            <a:ext cx="11759381" cy="6423640"/>
          </a:xfrm>
        </p:spPr>
      </p:pic>
    </p:spTree>
    <p:extLst>
      <p:ext uri="{BB962C8B-B14F-4D97-AF65-F5344CB8AC3E}">
        <p14:creationId xmlns:p14="http://schemas.microsoft.com/office/powerpoint/2010/main" val="1250366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173499-E2B2-753B-A80B-788BA5571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973" y="241188"/>
            <a:ext cx="11828207" cy="16601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87DB1D-7B65-5948-4112-F844B9837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31" y="1498251"/>
            <a:ext cx="11375924" cy="511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12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113AFD-1A07-5A7E-479E-5EAA3B829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1" y="162111"/>
            <a:ext cx="11720050" cy="21919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75A75A-E717-C322-D649-75DA0DF66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5" y="2354077"/>
            <a:ext cx="11720049" cy="434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13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194EED-3913-3D46-54C5-954F1C798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02" y="319549"/>
            <a:ext cx="11838039" cy="6538451"/>
          </a:xfrm>
        </p:spPr>
      </p:pic>
    </p:spTree>
    <p:extLst>
      <p:ext uri="{BB962C8B-B14F-4D97-AF65-F5344CB8AC3E}">
        <p14:creationId xmlns:p14="http://schemas.microsoft.com/office/powerpoint/2010/main" val="1036765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613518-B1E0-7831-7B4D-BE5C95C852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21100"/>
            <a:ext cx="11651226" cy="6384500"/>
          </a:xfrm>
        </p:spPr>
      </p:pic>
    </p:spTree>
    <p:extLst>
      <p:ext uri="{BB962C8B-B14F-4D97-AF65-F5344CB8AC3E}">
        <p14:creationId xmlns:p14="http://schemas.microsoft.com/office/powerpoint/2010/main" val="2826764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8E56B5-0AE7-6255-99BD-3924F8259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42" y="242630"/>
            <a:ext cx="11838039" cy="6453137"/>
          </a:xfrm>
        </p:spPr>
      </p:pic>
    </p:spTree>
    <p:extLst>
      <p:ext uri="{BB962C8B-B14F-4D97-AF65-F5344CB8AC3E}">
        <p14:creationId xmlns:p14="http://schemas.microsoft.com/office/powerpoint/2010/main" val="4290325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A68C8B-4EFF-6115-13FF-CF9C4311A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508959"/>
            <a:ext cx="11572568" cy="147860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DCD6B5-937A-F979-C10E-4C34C1311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57919"/>
            <a:ext cx="11267768" cy="25421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43D7D7-5358-B961-7173-F8CD16B8E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870437"/>
            <a:ext cx="11670890" cy="17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25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00EC53-0324-F45A-92C3-6CD112170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87" y="311059"/>
            <a:ext cx="11887200" cy="6374875"/>
          </a:xfrm>
        </p:spPr>
      </p:pic>
    </p:spTree>
    <p:extLst>
      <p:ext uri="{BB962C8B-B14F-4D97-AF65-F5344CB8AC3E}">
        <p14:creationId xmlns:p14="http://schemas.microsoft.com/office/powerpoint/2010/main" val="105473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0AE687-7EF3-5CCA-E969-F71F12019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18" y="154141"/>
            <a:ext cx="11995355" cy="6502298"/>
          </a:xfrm>
        </p:spPr>
      </p:pic>
    </p:spTree>
    <p:extLst>
      <p:ext uri="{BB962C8B-B14F-4D97-AF65-F5344CB8AC3E}">
        <p14:creationId xmlns:p14="http://schemas.microsoft.com/office/powerpoint/2010/main" val="1515548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20CBBC-D529-E8B1-18A3-3A7BEDF31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297" y="113891"/>
            <a:ext cx="11690555" cy="6463890"/>
          </a:xfrm>
        </p:spPr>
      </p:pic>
    </p:spTree>
    <p:extLst>
      <p:ext uri="{BB962C8B-B14F-4D97-AF65-F5344CB8AC3E}">
        <p14:creationId xmlns:p14="http://schemas.microsoft.com/office/powerpoint/2010/main" val="1987123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25BC62-B291-67A1-41AC-2D5150163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310" y="252462"/>
            <a:ext cx="11828205" cy="6443305"/>
          </a:xfrm>
        </p:spPr>
      </p:pic>
    </p:spTree>
    <p:extLst>
      <p:ext uri="{BB962C8B-B14F-4D97-AF65-F5344CB8AC3E}">
        <p14:creationId xmlns:p14="http://schemas.microsoft.com/office/powerpoint/2010/main" val="1138716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5E1089-F131-B1D5-A824-15E64A9CE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748" y="0"/>
            <a:ext cx="10225549" cy="2976664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6B0FE2-D295-B811-D075-FFAB19161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4" y="2976663"/>
            <a:ext cx="11690555" cy="35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32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EBB301-C2D2-0724-4C92-4512E6AF7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632" y="213134"/>
            <a:ext cx="11621729" cy="6502298"/>
          </a:xfrm>
        </p:spPr>
      </p:pic>
    </p:spTree>
    <p:extLst>
      <p:ext uri="{BB962C8B-B14F-4D97-AF65-F5344CB8AC3E}">
        <p14:creationId xmlns:p14="http://schemas.microsoft.com/office/powerpoint/2010/main" val="1263161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28775D-E8DD-81DC-08ED-32C05B60A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84" y="642636"/>
            <a:ext cx="11769213" cy="5748332"/>
          </a:xfrm>
        </p:spPr>
      </p:pic>
    </p:spTree>
    <p:extLst>
      <p:ext uri="{BB962C8B-B14F-4D97-AF65-F5344CB8AC3E}">
        <p14:creationId xmlns:p14="http://schemas.microsoft.com/office/powerpoint/2010/main" val="2743451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EFDBB6-511E-315E-C007-34AD1EB8CA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73804"/>
            <a:ext cx="12005187" cy="6600621"/>
          </a:xfrm>
        </p:spPr>
      </p:pic>
    </p:spTree>
    <p:extLst>
      <p:ext uri="{BB962C8B-B14F-4D97-AF65-F5344CB8AC3E}">
        <p14:creationId xmlns:p14="http://schemas.microsoft.com/office/powerpoint/2010/main" val="1215218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FCD97B-31F1-7B8B-9218-896175E14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626" y="1796148"/>
            <a:ext cx="11444748" cy="3228136"/>
          </a:xfrm>
        </p:spPr>
      </p:pic>
    </p:spTree>
    <p:extLst>
      <p:ext uri="{BB962C8B-B14F-4D97-AF65-F5344CB8AC3E}">
        <p14:creationId xmlns:p14="http://schemas.microsoft.com/office/powerpoint/2010/main" val="2555778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FB30F7-CFCE-DC00-9B02-B5CBED63B4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84" y="137653"/>
            <a:ext cx="11887200" cy="6597444"/>
          </a:xfrm>
        </p:spPr>
      </p:pic>
    </p:spTree>
    <p:extLst>
      <p:ext uri="{BB962C8B-B14F-4D97-AF65-F5344CB8AC3E}">
        <p14:creationId xmlns:p14="http://schemas.microsoft.com/office/powerpoint/2010/main" val="4272859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EA27E4-A93A-0270-EA8E-5D4E64C2E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42" y="213134"/>
            <a:ext cx="11965858" cy="6482633"/>
          </a:xfrm>
        </p:spPr>
      </p:pic>
    </p:spTree>
    <p:extLst>
      <p:ext uri="{BB962C8B-B14F-4D97-AF65-F5344CB8AC3E}">
        <p14:creationId xmlns:p14="http://schemas.microsoft.com/office/powerpoint/2010/main" val="1930296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313DAE-7114-9101-F752-6090EC201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961" y="378943"/>
            <a:ext cx="11543071" cy="6257831"/>
          </a:xfrm>
        </p:spPr>
      </p:pic>
    </p:spTree>
    <p:extLst>
      <p:ext uri="{BB962C8B-B14F-4D97-AF65-F5344CB8AC3E}">
        <p14:creationId xmlns:p14="http://schemas.microsoft.com/office/powerpoint/2010/main" val="4162813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34B3AF-0D1B-9B8D-5218-41867CD22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651" y="422456"/>
            <a:ext cx="11543071" cy="5850525"/>
          </a:xfrm>
        </p:spPr>
      </p:pic>
    </p:spTree>
    <p:extLst>
      <p:ext uri="{BB962C8B-B14F-4D97-AF65-F5344CB8AC3E}">
        <p14:creationId xmlns:p14="http://schemas.microsoft.com/office/powerpoint/2010/main" val="1846622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37676F-6630-9511-2B1E-2056230E6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284" y="85314"/>
            <a:ext cx="11562735" cy="6531795"/>
          </a:xfrm>
        </p:spPr>
      </p:pic>
    </p:spTree>
    <p:extLst>
      <p:ext uri="{BB962C8B-B14F-4D97-AF65-F5344CB8AC3E}">
        <p14:creationId xmlns:p14="http://schemas.microsoft.com/office/powerpoint/2010/main" val="1486636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03D030-0EC9-AF98-6A30-AD3B65622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81" y="144308"/>
            <a:ext cx="11788877" cy="6713691"/>
          </a:xfrm>
        </p:spPr>
      </p:pic>
    </p:spTree>
    <p:extLst>
      <p:ext uri="{BB962C8B-B14F-4D97-AF65-F5344CB8AC3E}">
        <p14:creationId xmlns:p14="http://schemas.microsoft.com/office/powerpoint/2010/main" val="4110022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0BB004-5349-9D74-FA6E-50B63760A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626" y="333129"/>
            <a:ext cx="11592232" cy="6313477"/>
          </a:xfrm>
        </p:spPr>
      </p:pic>
    </p:spTree>
    <p:extLst>
      <p:ext uri="{BB962C8B-B14F-4D97-AF65-F5344CB8AC3E}">
        <p14:creationId xmlns:p14="http://schemas.microsoft.com/office/powerpoint/2010/main" val="22486650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1710C4-978E-4E9F-4DF2-7D3A89EEE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471" y="331120"/>
            <a:ext cx="11720052" cy="6364647"/>
          </a:xfrm>
        </p:spPr>
      </p:pic>
    </p:spTree>
    <p:extLst>
      <p:ext uri="{BB962C8B-B14F-4D97-AF65-F5344CB8AC3E}">
        <p14:creationId xmlns:p14="http://schemas.microsoft.com/office/powerpoint/2010/main" val="3213453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BFB17F-F439-BF63-DFA8-35F75E368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87" y="265977"/>
            <a:ext cx="11906865" cy="6390462"/>
          </a:xfrm>
        </p:spPr>
      </p:pic>
    </p:spTree>
    <p:extLst>
      <p:ext uri="{BB962C8B-B14F-4D97-AF65-F5344CB8AC3E}">
        <p14:creationId xmlns:p14="http://schemas.microsoft.com/office/powerpoint/2010/main" val="2331060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5028F6-8D50-B274-DDC8-6D7136BEA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135" y="199765"/>
            <a:ext cx="11670891" cy="6496003"/>
          </a:xfrm>
        </p:spPr>
      </p:pic>
    </p:spTree>
    <p:extLst>
      <p:ext uri="{BB962C8B-B14F-4D97-AF65-F5344CB8AC3E}">
        <p14:creationId xmlns:p14="http://schemas.microsoft.com/office/powerpoint/2010/main" val="31754850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8C23A2-C452-1F96-8124-F0DC870B7C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788" y="447037"/>
            <a:ext cx="11621728" cy="5904602"/>
          </a:xfrm>
        </p:spPr>
      </p:pic>
    </p:spTree>
    <p:extLst>
      <p:ext uri="{BB962C8B-B14F-4D97-AF65-F5344CB8AC3E}">
        <p14:creationId xmlns:p14="http://schemas.microsoft.com/office/powerpoint/2010/main" val="13148644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7143B8-60E7-B6E3-1F77-EA088857C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83" y="380282"/>
            <a:ext cx="11641393" cy="6236827"/>
          </a:xfrm>
        </p:spPr>
      </p:pic>
    </p:spTree>
    <p:extLst>
      <p:ext uri="{BB962C8B-B14F-4D97-AF65-F5344CB8AC3E}">
        <p14:creationId xmlns:p14="http://schemas.microsoft.com/office/powerpoint/2010/main" val="714395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268102-05AE-795F-C12B-7BB32DBB54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03" y="367960"/>
            <a:ext cx="11690555" cy="6258981"/>
          </a:xfrm>
        </p:spPr>
      </p:pic>
    </p:spTree>
    <p:extLst>
      <p:ext uri="{BB962C8B-B14F-4D97-AF65-F5344CB8AC3E}">
        <p14:creationId xmlns:p14="http://schemas.microsoft.com/office/powerpoint/2010/main" val="742998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82065C-2AD5-9957-FEB4-DE59553FE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471" y="331121"/>
            <a:ext cx="11690555" cy="6344982"/>
          </a:xfrm>
        </p:spPr>
      </p:pic>
    </p:spTree>
    <p:extLst>
      <p:ext uri="{BB962C8B-B14F-4D97-AF65-F5344CB8AC3E}">
        <p14:creationId xmlns:p14="http://schemas.microsoft.com/office/powerpoint/2010/main" val="31347841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B7C3BF-EF2B-15EA-552A-083E92EFF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961" y="399947"/>
            <a:ext cx="11484078" cy="6325317"/>
          </a:xfrm>
        </p:spPr>
      </p:pic>
    </p:spTree>
    <p:extLst>
      <p:ext uri="{BB962C8B-B14F-4D97-AF65-F5344CB8AC3E}">
        <p14:creationId xmlns:p14="http://schemas.microsoft.com/office/powerpoint/2010/main" val="4009162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9DD5-2BD4-71BB-6CC2-47E907E4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i="0" u="sng" strike="noStrike" baseline="0" dirty="0">
                <a:latin typeface="Times-Bold"/>
              </a:rPr>
              <a:t>INTRODUCTION TO MAP REDUCE PROGRAMMING</a:t>
            </a:r>
            <a:endParaRPr lang="en-IN" sz="2800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F35382-8957-96E7-5A7D-E3BD78F0DA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961" y="1376378"/>
            <a:ext cx="11552903" cy="5116497"/>
          </a:xfrm>
        </p:spPr>
      </p:pic>
    </p:spTree>
    <p:extLst>
      <p:ext uri="{BB962C8B-B14F-4D97-AF65-F5344CB8AC3E}">
        <p14:creationId xmlns:p14="http://schemas.microsoft.com/office/powerpoint/2010/main" val="3162613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675F87-E11C-B49B-CA19-B8566D2C5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02" y="288361"/>
            <a:ext cx="11690555" cy="6368078"/>
          </a:xfrm>
        </p:spPr>
      </p:pic>
    </p:spTree>
    <p:extLst>
      <p:ext uri="{BB962C8B-B14F-4D97-AF65-F5344CB8AC3E}">
        <p14:creationId xmlns:p14="http://schemas.microsoft.com/office/powerpoint/2010/main" val="23699586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1C3F79-6808-1BAA-F8D6-095FFBAEB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81" y="419841"/>
            <a:ext cx="11897032" cy="6305423"/>
          </a:xfrm>
        </p:spPr>
      </p:pic>
    </p:spTree>
    <p:extLst>
      <p:ext uri="{BB962C8B-B14F-4D97-AF65-F5344CB8AC3E}">
        <p14:creationId xmlns:p14="http://schemas.microsoft.com/office/powerpoint/2010/main" val="23338499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B00EDC-455F-A08D-41E0-9A9F89E3C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18" y="321289"/>
            <a:ext cx="11847871" cy="6423639"/>
          </a:xfrm>
        </p:spPr>
      </p:pic>
    </p:spTree>
    <p:extLst>
      <p:ext uri="{BB962C8B-B14F-4D97-AF65-F5344CB8AC3E}">
        <p14:creationId xmlns:p14="http://schemas.microsoft.com/office/powerpoint/2010/main" val="11827151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59106E-FA97-BD64-64F5-759B32472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03" y="163972"/>
            <a:ext cx="11710220" cy="6403975"/>
          </a:xfrm>
        </p:spPr>
      </p:pic>
    </p:spTree>
    <p:extLst>
      <p:ext uri="{BB962C8B-B14F-4D97-AF65-F5344CB8AC3E}">
        <p14:creationId xmlns:p14="http://schemas.microsoft.com/office/powerpoint/2010/main" val="30434577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D22FF3-CDFC-979F-DA85-887170CA5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148" y="246207"/>
            <a:ext cx="11808542" cy="6429896"/>
          </a:xfrm>
        </p:spPr>
      </p:pic>
    </p:spTree>
    <p:extLst>
      <p:ext uri="{BB962C8B-B14F-4D97-AF65-F5344CB8AC3E}">
        <p14:creationId xmlns:p14="http://schemas.microsoft.com/office/powerpoint/2010/main" val="4246492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5716B3-709B-4D9F-C97E-61DEC2EFB0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442450"/>
            <a:ext cx="11572568" cy="6253317"/>
          </a:xfrm>
        </p:spPr>
      </p:pic>
    </p:spTree>
    <p:extLst>
      <p:ext uri="{BB962C8B-B14F-4D97-AF65-F5344CB8AC3E}">
        <p14:creationId xmlns:p14="http://schemas.microsoft.com/office/powerpoint/2010/main" val="5937643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8D99FC-0EFF-4D1B-4921-DE3F156D0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148" y="476010"/>
            <a:ext cx="11867535" cy="6170596"/>
          </a:xfrm>
        </p:spPr>
      </p:pic>
    </p:spTree>
    <p:extLst>
      <p:ext uri="{BB962C8B-B14F-4D97-AF65-F5344CB8AC3E}">
        <p14:creationId xmlns:p14="http://schemas.microsoft.com/office/powerpoint/2010/main" val="11405024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BBB356-D9A7-0FA2-D2BE-537C755D0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806" y="399947"/>
            <a:ext cx="11415252" cy="6256491"/>
          </a:xfrm>
        </p:spPr>
      </p:pic>
    </p:spTree>
    <p:extLst>
      <p:ext uri="{BB962C8B-B14F-4D97-AF65-F5344CB8AC3E}">
        <p14:creationId xmlns:p14="http://schemas.microsoft.com/office/powerpoint/2010/main" val="19359390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CEB800B-E025-4CE1-7AC0-859E23EA7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961" y="421829"/>
            <a:ext cx="11326762" cy="5821655"/>
          </a:xfrm>
        </p:spPr>
      </p:pic>
    </p:spTree>
    <p:extLst>
      <p:ext uri="{BB962C8B-B14F-4D97-AF65-F5344CB8AC3E}">
        <p14:creationId xmlns:p14="http://schemas.microsoft.com/office/powerpoint/2010/main" val="27049736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1D954A-EA20-7AEE-B618-5BAE6A3FE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03" y="173806"/>
            <a:ext cx="11808542" cy="6364646"/>
          </a:xfrm>
        </p:spPr>
      </p:pic>
    </p:spTree>
    <p:extLst>
      <p:ext uri="{BB962C8B-B14F-4D97-AF65-F5344CB8AC3E}">
        <p14:creationId xmlns:p14="http://schemas.microsoft.com/office/powerpoint/2010/main" val="30397051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3AD6C5-1346-565A-DB8E-292148BC0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110" y="183638"/>
            <a:ext cx="11503742" cy="6531794"/>
          </a:xfrm>
        </p:spPr>
      </p:pic>
    </p:spTree>
    <p:extLst>
      <p:ext uri="{BB962C8B-B14F-4D97-AF65-F5344CB8AC3E}">
        <p14:creationId xmlns:p14="http://schemas.microsoft.com/office/powerpoint/2010/main" val="34990709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9A812D-C722-4C8C-20FD-0BA285406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813" y="163973"/>
            <a:ext cx="11808542" cy="6521961"/>
          </a:xfrm>
        </p:spPr>
      </p:pic>
    </p:spTree>
    <p:extLst>
      <p:ext uri="{BB962C8B-B14F-4D97-AF65-F5344CB8AC3E}">
        <p14:creationId xmlns:p14="http://schemas.microsoft.com/office/powerpoint/2010/main" val="4844599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27BD97-FE23-8FC5-C8F8-32B29A16B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652" y="334297"/>
            <a:ext cx="11729883" cy="6371303"/>
          </a:xfrm>
        </p:spPr>
      </p:pic>
    </p:spTree>
    <p:extLst>
      <p:ext uri="{BB962C8B-B14F-4D97-AF65-F5344CB8AC3E}">
        <p14:creationId xmlns:p14="http://schemas.microsoft.com/office/powerpoint/2010/main" val="26810582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FC455C-16CA-223A-BFF2-D6275B652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465" y="0"/>
            <a:ext cx="11631561" cy="6705600"/>
          </a:xfrm>
        </p:spPr>
      </p:pic>
    </p:spTree>
    <p:extLst>
      <p:ext uri="{BB962C8B-B14F-4D97-AF65-F5344CB8AC3E}">
        <p14:creationId xmlns:p14="http://schemas.microsoft.com/office/powerpoint/2010/main" val="19807168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B62F40-BC17-2E4E-00EE-AF91F21EB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806" y="-1"/>
            <a:ext cx="11857704" cy="6754761"/>
          </a:xfrm>
        </p:spPr>
      </p:pic>
    </p:spTree>
    <p:extLst>
      <p:ext uri="{BB962C8B-B14F-4D97-AF65-F5344CB8AC3E}">
        <p14:creationId xmlns:p14="http://schemas.microsoft.com/office/powerpoint/2010/main" val="25891750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9D04DC-DAE2-BF71-680B-C090A1938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81" y="214828"/>
            <a:ext cx="11602064" cy="213508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8CCF2F-4DC8-A196-3401-12E53481C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81" y="2349910"/>
            <a:ext cx="11887200" cy="429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91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11</Words>
  <Application>Microsoft Office PowerPoint</Application>
  <PresentationFormat>Widescreen</PresentationFormat>
  <Paragraphs>4</Paragraphs>
  <Slides>60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Arial</vt:lpstr>
      <vt:lpstr>Calibri</vt:lpstr>
      <vt:lpstr>Calibri Light</vt:lpstr>
      <vt:lpstr>Times New Roman</vt:lpstr>
      <vt:lpstr>Times-Bold</vt:lpstr>
      <vt:lpstr>Office Theme</vt:lpstr>
      <vt:lpstr>BIG DATA ANALYTICS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 TO MAP REDUCE PROGRAMMING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Akshatha T</dc:creator>
  <cp:lastModifiedBy>Akshatha T</cp:lastModifiedBy>
  <cp:revision>34</cp:revision>
  <dcterms:created xsi:type="dcterms:W3CDTF">2025-03-05T04:03:08Z</dcterms:created>
  <dcterms:modified xsi:type="dcterms:W3CDTF">2025-03-12T09:09:03Z</dcterms:modified>
</cp:coreProperties>
</file>