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95" r:id="rId21"/>
    <p:sldId id="296" r:id="rId22"/>
    <p:sldId id="297" r:id="rId23"/>
    <p:sldId id="298" r:id="rId24"/>
    <p:sldId id="299" r:id="rId25"/>
    <p:sldId id="300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301" r:id="rId47"/>
    <p:sldId id="302" r:id="rId48"/>
    <p:sldId id="303" r:id="rId49"/>
    <p:sldId id="304" r:id="rId50"/>
    <p:sldId id="305" r:id="rId51"/>
    <p:sldId id="307" r:id="rId52"/>
    <p:sldId id="308" r:id="rId53"/>
    <p:sldId id="309" r:id="rId54"/>
    <p:sldId id="310" r:id="rId55"/>
    <p:sldId id="306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92397-365D-AC99-4E16-DD20C8ABF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09424-968D-E5B2-69A3-1ECFAEBFB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26F7A-B626-C9DC-1C84-7BE0B395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54CD7-1830-E562-D631-D6D192FF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64FC4-C7F1-6A8C-A9DE-6D017704D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714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23BE2-55D0-C5E2-F964-F5B026256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AE214-1BEE-993C-77E8-5913623DD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69A0D-D761-1A08-1819-84E661F1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714A9-3D64-5DFC-86C7-F226A9008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8996A-0D4B-F7BE-B0A3-D57E6DB1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33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95304-C6E1-5D92-EED5-C589A621A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E62D3-E949-9FA1-D087-519CECC4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35C14-77F2-B9AF-2B45-4479B4F8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4C60-5E61-3C65-80F8-3EE1C051E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F3BB0-3436-60D0-9DB3-E696ABF5B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665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C6B68-79CB-8094-4D1D-87FE0C8C9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4746A-8510-1AEB-8E21-4B82DA82C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212AD-F520-A134-F55D-A5F8C8507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8BD9A-2D13-BDBF-FB47-EF809379D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14546-8A7A-1E79-02C8-214D313BD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2009A-DD4E-8EC0-E726-4FA630C9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4000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3D28-9C9D-CC84-7081-336A9BB7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95D09-34DB-A062-D27A-2F2718C3D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737AB-FFA6-F474-2857-2F405DBC6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7FFA79-0A35-9607-2D0A-ED04F200A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F0793-1C6F-99F4-1629-8C982B229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8CD656-E499-9C09-8F3B-F23A8EE5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6C0B2B-059A-DEEF-DA95-7AA52EBE0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08C4D-4E4A-5228-B8BA-8646A427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74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7B46B-681A-85A6-BA63-F33724AC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CDFB83-2FE3-0AFE-54C1-47389556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636D1-6D2B-A246-18EA-3FE757C7E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1179B-F7AB-FD52-1D07-E6F06E616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057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AC5745-02C1-43FB-EFE8-94D18B8E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3718E-7E75-C4D0-4FFD-626C16A4F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B48AD-017D-BE01-4E67-3C5D91985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04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963C-95FB-7D9E-1F50-A28A747C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C35AB-7510-C8A8-1B07-3A378864A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C2AB8-C94E-2087-1722-DECBB55ED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DAAF9-05BE-5592-217F-0290FBD60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4678E-773D-0EC7-37D9-63BD3F73D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AEC8F-60F6-8D53-D2F7-DB4DC011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91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E7C45-7C13-37E9-2B6C-E7ADA018A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82A464-EC7F-ED4F-2F75-0456AD1F8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BDB04-ED73-B495-C696-44B3C3817D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E0034-FF4C-56A0-3679-8161CB259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E88A3-BC60-2855-0A03-9055B87E4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7004E-79E1-971C-9F3C-16F57162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18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8D93C-0B8F-23B2-6C78-788D4D66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752AE-8CEF-4D6E-FCDA-BF812BE19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BEE73-B9F2-ED4B-90C4-BEABAD131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C37B-5B3D-E6C9-8A17-B144E941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80305-3A7C-8A2F-7A08-B2094F0AC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736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42CF59-349C-B846-D56E-8DE59B099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AEEF3D-50D3-D7B7-A25B-27E705118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7AD56-CC3A-1B8B-84DF-86E60650A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238CC-74D3-2014-D358-F83B78EB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282C9-3E9D-11E7-9512-71D03F01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68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6F316D-9CDD-678B-B1DA-9BED6A5CF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AF15E-7BBA-31F0-02F3-622F92E44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2921A-F4E4-9C99-F44B-9F44D8091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1692A-8FC2-435A-893B-E409142A87EF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A119C-AF0F-0200-9F2C-80CC57EA6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6D4B2-EFF3-A2A1-5BBA-35EF47BF0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563B7-6592-49FB-8D07-28F217F1AA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74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79E5D-8A88-F21D-9477-1F77646C5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890" y="384943"/>
            <a:ext cx="9144000" cy="86972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MODULE -4 </a:t>
            </a:r>
            <a:endParaRPr lang="en-IN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4E62E-187F-3F93-599F-6948ED0071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BD1AEC-D5C2-C1D5-14F1-834BB6A6C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45" y="1511008"/>
            <a:ext cx="8810490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89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C251C8-A640-DA4A-D1AC-1A7A6B86F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6037" y="245074"/>
            <a:ext cx="7478169" cy="426779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72CB73-B5CC-F40D-3844-A2361BF0C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439" y="4512870"/>
            <a:ext cx="6735115" cy="24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33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BF2D-B1AD-1988-6A53-43F5CD730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0D022A-B578-3EC1-FD1F-1C12A0A46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19950"/>
            <a:ext cx="10350910" cy="2962688"/>
          </a:xfrm>
        </p:spPr>
      </p:pic>
    </p:spTree>
    <p:extLst>
      <p:ext uri="{BB962C8B-B14F-4D97-AF65-F5344CB8AC3E}">
        <p14:creationId xmlns:p14="http://schemas.microsoft.com/office/powerpoint/2010/main" val="114584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A8F468-A0C7-8108-2425-5F02EF1CD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9175" y="45924"/>
            <a:ext cx="3705742" cy="364858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BA16D8-5A17-F5A6-DFD9-5261B64B2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0216"/>
            <a:ext cx="7525800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0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59B636-11A8-2C9F-62BF-4FA6425A5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2253" y="438527"/>
            <a:ext cx="8773902" cy="5066800"/>
          </a:xfrm>
        </p:spPr>
      </p:pic>
    </p:spTree>
    <p:extLst>
      <p:ext uri="{BB962C8B-B14F-4D97-AF65-F5344CB8AC3E}">
        <p14:creationId xmlns:p14="http://schemas.microsoft.com/office/powerpoint/2010/main" val="2118657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8B4BF1-E542-3062-F82B-6146FE2C1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8635" y="498918"/>
            <a:ext cx="7508219" cy="4790837"/>
          </a:xfrm>
        </p:spPr>
      </p:pic>
    </p:spTree>
    <p:extLst>
      <p:ext uri="{BB962C8B-B14F-4D97-AF65-F5344CB8AC3E}">
        <p14:creationId xmlns:p14="http://schemas.microsoft.com/office/powerpoint/2010/main" val="375512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9D8663-5C68-B3D5-61E2-169902C1F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2232" y="845575"/>
            <a:ext cx="6887536" cy="4760906"/>
          </a:xfrm>
        </p:spPr>
      </p:pic>
    </p:spTree>
    <p:extLst>
      <p:ext uri="{BB962C8B-B14F-4D97-AF65-F5344CB8AC3E}">
        <p14:creationId xmlns:p14="http://schemas.microsoft.com/office/powerpoint/2010/main" val="220837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8E55B-E526-D020-39FD-F5AB7237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A7CDF8-85B6-833D-1A28-1FFBC12AD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9969" y="2043633"/>
            <a:ext cx="5992061" cy="3915321"/>
          </a:xfrm>
        </p:spPr>
      </p:pic>
    </p:spTree>
    <p:extLst>
      <p:ext uri="{BB962C8B-B14F-4D97-AF65-F5344CB8AC3E}">
        <p14:creationId xmlns:p14="http://schemas.microsoft.com/office/powerpoint/2010/main" val="36939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CF4F-757D-A377-0A12-F3264E586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83C8CD-373C-CE6B-AFC7-8F38AC18A6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4547" y="1943607"/>
            <a:ext cx="7382905" cy="4115374"/>
          </a:xfrm>
        </p:spPr>
      </p:pic>
    </p:spTree>
    <p:extLst>
      <p:ext uri="{BB962C8B-B14F-4D97-AF65-F5344CB8AC3E}">
        <p14:creationId xmlns:p14="http://schemas.microsoft.com/office/powerpoint/2010/main" val="49647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3E74-F68E-3545-65A4-F4BF7993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FA0F1B-403D-0F91-3913-A2AF0B65B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9734" y="2543765"/>
            <a:ext cx="4172532" cy="2915057"/>
          </a:xfrm>
        </p:spPr>
      </p:pic>
    </p:spTree>
    <p:extLst>
      <p:ext uri="{BB962C8B-B14F-4D97-AF65-F5344CB8AC3E}">
        <p14:creationId xmlns:p14="http://schemas.microsoft.com/office/powerpoint/2010/main" val="1022913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A96FB-3CC1-27B5-9271-B8A940C9C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B0182D-FBFD-A976-D35B-E1FC6B4B3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4994" y="2062686"/>
            <a:ext cx="7602011" cy="3877216"/>
          </a:xfrm>
        </p:spPr>
      </p:pic>
    </p:spTree>
    <p:extLst>
      <p:ext uri="{BB962C8B-B14F-4D97-AF65-F5344CB8AC3E}">
        <p14:creationId xmlns:p14="http://schemas.microsoft.com/office/powerpoint/2010/main" val="3729522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08E4-C700-9AF7-8D74-E748F6868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ED6FD2-98A4-C12C-CB32-9D8F16D26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221" y="178878"/>
            <a:ext cx="7582958" cy="24196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F42F26-765F-B161-ADA6-10734C336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730" y="2920501"/>
            <a:ext cx="6868484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1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31CE6-FB3C-C129-184C-AC77A1CB1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A3301C-E739-EA12-DD12-412FD41C9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3759" y="2010291"/>
            <a:ext cx="6144482" cy="3982006"/>
          </a:xfrm>
        </p:spPr>
      </p:pic>
    </p:spTree>
    <p:extLst>
      <p:ext uri="{BB962C8B-B14F-4D97-AF65-F5344CB8AC3E}">
        <p14:creationId xmlns:p14="http://schemas.microsoft.com/office/powerpoint/2010/main" val="415561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21EC7-4173-EC24-50CE-70F38CF2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7DDFAC-A173-501C-6780-3025DBED5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9837" y="2419923"/>
            <a:ext cx="6992326" cy="3162741"/>
          </a:xfrm>
        </p:spPr>
      </p:pic>
    </p:spTree>
    <p:extLst>
      <p:ext uri="{BB962C8B-B14F-4D97-AF65-F5344CB8AC3E}">
        <p14:creationId xmlns:p14="http://schemas.microsoft.com/office/powerpoint/2010/main" val="406213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DEF59-69CF-4644-50B0-43FF79A5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EF8AC-FB53-6531-A24F-24AEA3251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6D7BD0-4D2C-B1F9-90E8-F0F4B27B1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863" y="1633287"/>
            <a:ext cx="7154273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97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E861A-925E-489F-54D7-D5EED6B3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F7D618-B357-42B6-7569-87BA8F034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628" y="1825625"/>
            <a:ext cx="6220743" cy="4351338"/>
          </a:xfrm>
        </p:spPr>
      </p:pic>
    </p:spTree>
    <p:extLst>
      <p:ext uri="{BB962C8B-B14F-4D97-AF65-F5344CB8AC3E}">
        <p14:creationId xmlns:p14="http://schemas.microsoft.com/office/powerpoint/2010/main" val="3987172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CBC16-EFA1-9C5A-C15D-1F249EE7B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FC3A6A-90A4-59CF-7258-3D04D97C6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1732" y="2124607"/>
            <a:ext cx="7068536" cy="3753374"/>
          </a:xfrm>
        </p:spPr>
      </p:pic>
    </p:spTree>
    <p:extLst>
      <p:ext uri="{BB962C8B-B14F-4D97-AF65-F5344CB8AC3E}">
        <p14:creationId xmlns:p14="http://schemas.microsoft.com/office/powerpoint/2010/main" val="299579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18DD-A1B8-6A16-BFCF-A4B6CAAE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D561D4-4FB3-651D-C112-232B12B7A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4351" y="1825625"/>
            <a:ext cx="6103298" cy="4351338"/>
          </a:xfrm>
        </p:spPr>
      </p:pic>
    </p:spTree>
    <p:extLst>
      <p:ext uri="{BB962C8B-B14F-4D97-AF65-F5344CB8AC3E}">
        <p14:creationId xmlns:p14="http://schemas.microsoft.com/office/powerpoint/2010/main" val="2572699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C6CFB-7D05-F3EC-9523-FA3BA67A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0E27CD-CB32-8B17-7808-EB80790D9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5885" y="1825625"/>
            <a:ext cx="7780229" cy="4351338"/>
          </a:xfrm>
        </p:spPr>
      </p:pic>
    </p:spTree>
    <p:extLst>
      <p:ext uri="{BB962C8B-B14F-4D97-AF65-F5344CB8AC3E}">
        <p14:creationId xmlns:p14="http://schemas.microsoft.com/office/powerpoint/2010/main" val="81854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51E04-3DCA-E8DE-3B8D-B43A50C5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A7873-B2C8-D0E1-C94B-B672A3F24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80C66-57ED-D533-4957-CEF5AD331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26" y="1738076"/>
            <a:ext cx="7506748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51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0665-3645-B327-04E0-3E9823DD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616FC2-F876-0A75-C7AA-12C57613B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522" y="1953133"/>
            <a:ext cx="6134956" cy="4096322"/>
          </a:xfrm>
        </p:spPr>
      </p:pic>
    </p:spTree>
    <p:extLst>
      <p:ext uri="{BB962C8B-B14F-4D97-AF65-F5344CB8AC3E}">
        <p14:creationId xmlns:p14="http://schemas.microsoft.com/office/powerpoint/2010/main" val="2140727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B57C-B778-562E-7181-B5F7B64A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470F38-4C29-CE73-DFB3-F65A6ED5B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485" y="1638050"/>
            <a:ext cx="7459116" cy="17909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D71365-E042-A302-E32D-A24E9CD91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485" y="3663555"/>
            <a:ext cx="7392432" cy="28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48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2BAB-9075-DC2C-A30D-5081BF76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CF102E-07BE-D74E-291F-F19BA3BC7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6442" y="2034107"/>
            <a:ext cx="7459116" cy="3934374"/>
          </a:xfrm>
        </p:spPr>
      </p:pic>
    </p:spTree>
    <p:extLst>
      <p:ext uri="{BB962C8B-B14F-4D97-AF65-F5344CB8AC3E}">
        <p14:creationId xmlns:p14="http://schemas.microsoft.com/office/powerpoint/2010/main" val="2365563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2F2E-8083-2F7C-7C52-298944B9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897CFF-E56C-B208-F31F-C6E0C3C3A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628" y="2129370"/>
            <a:ext cx="5334744" cy="3743847"/>
          </a:xfrm>
        </p:spPr>
      </p:pic>
    </p:spTree>
    <p:extLst>
      <p:ext uri="{BB962C8B-B14F-4D97-AF65-F5344CB8AC3E}">
        <p14:creationId xmlns:p14="http://schemas.microsoft.com/office/powerpoint/2010/main" val="556878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D0F06-4899-9B51-6C16-39CE6F70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BE0AA0-3753-3CBA-2DCF-10391F9C5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600" y="2043633"/>
            <a:ext cx="7344800" cy="391532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B93308-A9AF-E4CA-17F4-2C207AF5E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776" y="365125"/>
            <a:ext cx="3381847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2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5C8DD-FFBF-6374-30E2-2E4317B16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9F9BB-23B0-BAE2-BBE8-6D3623E0A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0490B0-3DF6-3064-C06E-68ED02DC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916" y="1442760"/>
            <a:ext cx="7116168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2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7F63-4F22-796B-C23F-06949C7C4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65EFC2-53A0-4583-F9DC-196A0BB59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6345" y="1825625"/>
            <a:ext cx="6139309" cy="4351338"/>
          </a:xfrm>
        </p:spPr>
      </p:pic>
    </p:spTree>
    <p:extLst>
      <p:ext uri="{BB962C8B-B14F-4D97-AF65-F5344CB8AC3E}">
        <p14:creationId xmlns:p14="http://schemas.microsoft.com/office/powerpoint/2010/main" val="3515259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B89A-37C2-D5BD-5EFA-8D7ECF06E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2F0537-11C8-BAFE-0609-55F1BEC9E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3126" y="2238923"/>
            <a:ext cx="7325747" cy="3524742"/>
          </a:xfrm>
        </p:spPr>
      </p:pic>
    </p:spTree>
    <p:extLst>
      <p:ext uri="{BB962C8B-B14F-4D97-AF65-F5344CB8AC3E}">
        <p14:creationId xmlns:p14="http://schemas.microsoft.com/office/powerpoint/2010/main" val="2553810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4DA76-F848-1B28-B80E-F287FEED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5B0F76-6E9E-3FC5-8CA0-A2AC64FF7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389" y="1981712"/>
            <a:ext cx="7497221" cy="4039164"/>
          </a:xfrm>
        </p:spPr>
      </p:pic>
    </p:spTree>
    <p:extLst>
      <p:ext uri="{BB962C8B-B14F-4D97-AF65-F5344CB8AC3E}">
        <p14:creationId xmlns:p14="http://schemas.microsoft.com/office/powerpoint/2010/main" val="36333343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ACD9-2CB2-075B-C8AC-E893BAF3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4D4765-F6E2-7011-07AE-011C022AA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518" y="1825625"/>
            <a:ext cx="7930964" cy="4351338"/>
          </a:xfrm>
        </p:spPr>
      </p:pic>
    </p:spTree>
    <p:extLst>
      <p:ext uri="{BB962C8B-B14F-4D97-AF65-F5344CB8AC3E}">
        <p14:creationId xmlns:p14="http://schemas.microsoft.com/office/powerpoint/2010/main" val="715282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C4B8F-BDD0-D119-4DF8-047E12B6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527114-1C7F-08A9-50F2-48A480B36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1072" y="1825625"/>
            <a:ext cx="7489856" cy="4351338"/>
          </a:xfrm>
        </p:spPr>
      </p:pic>
    </p:spTree>
    <p:extLst>
      <p:ext uri="{BB962C8B-B14F-4D97-AF65-F5344CB8AC3E}">
        <p14:creationId xmlns:p14="http://schemas.microsoft.com/office/powerpoint/2010/main" val="177495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7E591-DA00-8AE0-C73A-525AD064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05E7AB-B605-E407-74F5-060EC08AE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099" y="1991238"/>
            <a:ext cx="7887801" cy="4020111"/>
          </a:xfrm>
        </p:spPr>
      </p:pic>
    </p:spTree>
    <p:extLst>
      <p:ext uri="{BB962C8B-B14F-4D97-AF65-F5344CB8AC3E}">
        <p14:creationId xmlns:p14="http://schemas.microsoft.com/office/powerpoint/2010/main" val="3102330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F0DF-4494-5DBD-BCCF-9599A2083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1A3D75-6722-0004-4589-746520DBF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5021" y="2234160"/>
            <a:ext cx="7401958" cy="3534268"/>
          </a:xfrm>
        </p:spPr>
      </p:pic>
    </p:spTree>
    <p:extLst>
      <p:ext uri="{BB962C8B-B14F-4D97-AF65-F5344CB8AC3E}">
        <p14:creationId xmlns:p14="http://schemas.microsoft.com/office/powerpoint/2010/main" val="40623881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58A2A-579C-8D00-D488-EF63A372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50CE2C-4736-92F4-1E30-182A41F3E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284" y="1825625"/>
            <a:ext cx="7619431" cy="4351338"/>
          </a:xfrm>
        </p:spPr>
      </p:pic>
    </p:spTree>
    <p:extLst>
      <p:ext uri="{BB962C8B-B14F-4D97-AF65-F5344CB8AC3E}">
        <p14:creationId xmlns:p14="http://schemas.microsoft.com/office/powerpoint/2010/main" val="3545189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33D6B-09FC-9D99-4625-F9DDECA70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FD49EE-2F9F-A357-EEBD-691A75D41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21" y="1825625"/>
            <a:ext cx="8334558" cy="4351338"/>
          </a:xfrm>
        </p:spPr>
      </p:pic>
    </p:spTree>
    <p:extLst>
      <p:ext uri="{BB962C8B-B14F-4D97-AF65-F5344CB8AC3E}">
        <p14:creationId xmlns:p14="http://schemas.microsoft.com/office/powerpoint/2010/main" val="1840307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CC00-A76A-33B2-4886-679720F9A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8A2D48-D97A-E707-F360-C53568062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6362" y="2057923"/>
            <a:ext cx="8059275" cy="3886742"/>
          </a:xfrm>
        </p:spPr>
      </p:pic>
    </p:spTree>
    <p:extLst>
      <p:ext uri="{BB962C8B-B14F-4D97-AF65-F5344CB8AC3E}">
        <p14:creationId xmlns:p14="http://schemas.microsoft.com/office/powerpoint/2010/main" val="474099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2BE7C-3753-9BF9-4EFE-84FC9698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AE24EE-9BE3-0CD9-53C2-009C3A377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0599" y="1838817"/>
            <a:ext cx="8430802" cy="4324954"/>
          </a:xfrm>
        </p:spPr>
      </p:pic>
    </p:spTree>
    <p:extLst>
      <p:ext uri="{BB962C8B-B14F-4D97-AF65-F5344CB8AC3E}">
        <p14:creationId xmlns:p14="http://schemas.microsoft.com/office/powerpoint/2010/main" val="2687773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A85F-35CA-9B72-3CB8-E0E8A48B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7CE03F-4C40-AAA7-2FF6-CDB21458C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7423" y="1825625"/>
            <a:ext cx="7597153" cy="4351338"/>
          </a:xfrm>
        </p:spPr>
      </p:pic>
    </p:spTree>
    <p:extLst>
      <p:ext uri="{BB962C8B-B14F-4D97-AF65-F5344CB8AC3E}">
        <p14:creationId xmlns:p14="http://schemas.microsoft.com/office/powerpoint/2010/main" val="30082898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0252D-59BA-92B5-80D5-C70116AE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E73AD-E196-AF21-A07A-26ECF0B00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DAF55A-134D-4F08-AE04-A153AF542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679" y="1514208"/>
            <a:ext cx="7468642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85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CBD24-0905-F73A-E921-97BA1029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0ECEAA-9F57-378B-7B10-E68661C02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126" y="2076975"/>
            <a:ext cx="8049748" cy="3848637"/>
          </a:xfrm>
        </p:spPr>
      </p:pic>
    </p:spTree>
    <p:extLst>
      <p:ext uri="{BB962C8B-B14F-4D97-AF65-F5344CB8AC3E}">
        <p14:creationId xmlns:p14="http://schemas.microsoft.com/office/powerpoint/2010/main" val="3075753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3CB1-7514-C956-98BC-8F3F71222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3397AA-8098-2F47-4C6C-0AD8A15DA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231" y="1934080"/>
            <a:ext cx="7611537" cy="4134427"/>
          </a:xfrm>
        </p:spPr>
      </p:pic>
    </p:spTree>
    <p:extLst>
      <p:ext uri="{BB962C8B-B14F-4D97-AF65-F5344CB8AC3E}">
        <p14:creationId xmlns:p14="http://schemas.microsoft.com/office/powerpoint/2010/main" val="1826116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DFCE-290B-0909-9387-13CF5A3A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10CEC1-71E0-363A-AC80-7B0147E52D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4494" y="2034107"/>
            <a:ext cx="7783011" cy="3934374"/>
          </a:xfrm>
        </p:spPr>
      </p:pic>
    </p:spTree>
    <p:extLst>
      <p:ext uri="{BB962C8B-B14F-4D97-AF65-F5344CB8AC3E}">
        <p14:creationId xmlns:p14="http://schemas.microsoft.com/office/powerpoint/2010/main" val="3338803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70396-9488-4667-2AFA-722F64E5D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FD59FA-737A-74CA-CA76-EAC71217C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958" y="1825625"/>
            <a:ext cx="7592084" cy="4351338"/>
          </a:xfrm>
        </p:spPr>
      </p:pic>
    </p:spTree>
    <p:extLst>
      <p:ext uri="{BB962C8B-B14F-4D97-AF65-F5344CB8AC3E}">
        <p14:creationId xmlns:p14="http://schemas.microsoft.com/office/powerpoint/2010/main" val="1778226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F44FA-FB69-06D8-830D-983C8AF95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77557C-3E0D-ABF1-3651-B5AEC25BA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0678" y="1996001"/>
            <a:ext cx="7830643" cy="4010585"/>
          </a:xfrm>
        </p:spPr>
      </p:pic>
    </p:spTree>
    <p:extLst>
      <p:ext uri="{BB962C8B-B14F-4D97-AF65-F5344CB8AC3E}">
        <p14:creationId xmlns:p14="http://schemas.microsoft.com/office/powerpoint/2010/main" val="741605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280F9-C339-61C1-6F79-01903FA1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FC6C75-86DB-8D76-396B-C5D325A6A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810" y="2157949"/>
            <a:ext cx="7554379" cy="3686689"/>
          </a:xfrm>
        </p:spPr>
      </p:pic>
    </p:spTree>
    <p:extLst>
      <p:ext uri="{BB962C8B-B14F-4D97-AF65-F5344CB8AC3E}">
        <p14:creationId xmlns:p14="http://schemas.microsoft.com/office/powerpoint/2010/main" val="1247498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4905-74BB-2DC2-5040-BC790EBB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ACF39C-B281-0739-3061-217F5DA83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8504" y="1825625"/>
            <a:ext cx="8054992" cy="4351338"/>
          </a:xfrm>
        </p:spPr>
      </p:pic>
    </p:spTree>
    <p:extLst>
      <p:ext uri="{BB962C8B-B14F-4D97-AF65-F5344CB8AC3E}">
        <p14:creationId xmlns:p14="http://schemas.microsoft.com/office/powerpoint/2010/main" val="2912126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22BB-2D31-939B-F54C-DD165195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42A881-0BEB-05E8-73B6-0B8FFBCA8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052" y="1825625"/>
            <a:ext cx="8036931" cy="4351338"/>
          </a:xfrm>
        </p:spPr>
      </p:pic>
    </p:spTree>
    <p:extLst>
      <p:ext uri="{BB962C8B-B14F-4D97-AF65-F5344CB8AC3E}">
        <p14:creationId xmlns:p14="http://schemas.microsoft.com/office/powerpoint/2010/main" val="1988122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27B0-8B68-9254-12BC-0D1E6873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A768CB-D3B6-74ED-DAC7-8EAD60F5B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2002" y="1825625"/>
            <a:ext cx="5567995" cy="4351338"/>
          </a:xfrm>
        </p:spPr>
      </p:pic>
    </p:spTree>
    <p:extLst>
      <p:ext uri="{BB962C8B-B14F-4D97-AF65-F5344CB8AC3E}">
        <p14:creationId xmlns:p14="http://schemas.microsoft.com/office/powerpoint/2010/main" val="3955002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DB4E-FA3F-1844-9D1D-235E71D4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40DF61-21F7-1BA9-8CD8-E3ADBB517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949" y="1825625"/>
            <a:ext cx="6286102" cy="4351338"/>
          </a:xfrm>
        </p:spPr>
      </p:pic>
    </p:spTree>
    <p:extLst>
      <p:ext uri="{BB962C8B-B14F-4D97-AF65-F5344CB8AC3E}">
        <p14:creationId xmlns:p14="http://schemas.microsoft.com/office/powerpoint/2010/main" val="42120266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9F1E7-2B09-F698-548C-46DF14E1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2B9CB4-A6A5-9CAC-4B3F-AC1F55197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0909" y="1825625"/>
            <a:ext cx="6730182" cy="4351338"/>
          </a:xfrm>
        </p:spPr>
      </p:pic>
    </p:spTree>
    <p:extLst>
      <p:ext uri="{BB962C8B-B14F-4D97-AF65-F5344CB8AC3E}">
        <p14:creationId xmlns:p14="http://schemas.microsoft.com/office/powerpoint/2010/main" val="24630713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0522-99DA-5F9E-3C8D-E00FE8FA4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8F565E-E83A-9FFF-6D33-305758068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9398" y="1825625"/>
            <a:ext cx="5953203" cy="4351338"/>
          </a:xfrm>
        </p:spPr>
      </p:pic>
    </p:spTree>
    <p:extLst>
      <p:ext uri="{BB962C8B-B14F-4D97-AF65-F5344CB8AC3E}">
        <p14:creationId xmlns:p14="http://schemas.microsoft.com/office/powerpoint/2010/main" val="38152535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FB479-A608-990C-563E-976B2AB79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7EC4F4-885B-BA64-C856-C556A750E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595" y="1825625"/>
            <a:ext cx="5902809" cy="4351338"/>
          </a:xfrm>
        </p:spPr>
      </p:pic>
    </p:spTree>
    <p:extLst>
      <p:ext uri="{BB962C8B-B14F-4D97-AF65-F5344CB8AC3E}">
        <p14:creationId xmlns:p14="http://schemas.microsoft.com/office/powerpoint/2010/main" val="36541535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63FFA-0111-4134-1D90-BCFDB7C3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83156F-3853-D29B-0460-6682A1F6A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8273" y="1825625"/>
            <a:ext cx="6875453" cy="4351338"/>
          </a:xfrm>
        </p:spPr>
      </p:pic>
    </p:spTree>
    <p:extLst>
      <p:ext uri="{BB962C8B-B14F-4D97-AF65-F5344CB8AC3E}">
        <p14:creationId xmlns:p14="http://schemas.microsoft.com/office/powerpoint/2010/main" val="38917854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6A15-7F36-57DB-14F8-E0622F5D8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5DFDE6-BE2F-4DB9-F2E9-F8B4B988A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7502" y="1825625"/>
            <a:ext cx="5936995" cy="4351338"/>
          </a:xfrm>
        </p:spPr>
      </p:pic>
    </p:spTree>
    <p:extLst>
      <p:ext uri="{BB962C8B-B14F-4D97-AF65-F5344CB8AC3E}">
        <p14:creationId xmlns:p14="http://schemas.microsoft.com/office/powerpoint/2010/main" val="5989711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8585-9B79-FE99-EE21-3329D7BE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628D1A-E2A6-CA4B-CEB2-BC02880FF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6486" y="1825625"/>
            <a:ext cx="6399027" cy="4351338"/>
          </a:xfrm>
        </p:spPr>
      </p:pic>
    </p:spTree>
    <p:extLst>
      <p:ext uri="{BB962C8B-B14F-4D97-AF65-F5344CB8AC3E}">
        <p14:creationId xmlns:p14="http://schemas.microsoft.com/office/powerpoint/2010/main" val="1921955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39249-D9B3-021A-1AAD-77FE5D50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B6B8E0-8093-FE77-5A73-9A4BCD8EE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8580" y="1825625"/>
            <a:ext cx="5734840" cy="4351338"/>
          </a:xfrm>
        </p:spPr>
      </p:pic>
    </p:spTree>
    <p:extLst>
      <p:ext uri="{BB962C8B-B14F-4D97-AF65-F5344CB8AC3E}">
        <p14:creationId xmlns:p14="http://schemas.microsoft.com/office/powerpoint/2010/main" val="24743371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492E-332C-3FB0-2CA0-6198DDC3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7A74EE-FE17-7BAF-88C4-3770E91DDC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2213" y="1825625"/>
            <a:ext cx="7067574" cy="4351338"/>
          </a:xfrm>
        </p:spPr>
      </p:pic>
    </p:spTree>
    <p:extLst>
      <p:ext uri="{BB962C8B-B14F-4D97-AF65-F5344CB8AC3E}">
        <p14:creationId xmlns:p14="http://schemas.microsoft.com/office/powerpoint/2010/main" val="27472102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1822-C39E-8E5D-BFDF-3D44BA18F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AD97B6-7D21-FD29-B0C7-E2511E40E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2124" y="1825625"/>
            <a:ext cx="6227751" cy="4351338"/>
          </a:xfrm>
        </p:spPr>
      </p:pic>
    </p:spTree>
    <p:extLst>
      <p:ext uri="{BB962C8B-B14F-4D97-AF65-F5344CB8AC3E}">
        <p14:creationId xmlns:p14="http://schemas.microsoft.com/office/powerpoint/2010/main" val="19032908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D94F8-3E76-CBE5-8BE1-ED999DEB5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4B271B-A5A4-4C8F-ABC1-52C5446AFB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284" y="1825625"/>
            <a:ext cx="6233432" cy="4351338"/>
          </a:xfrm>
        </p:spPr>
      </p:pic>
    </p:spTree>
    <p:extLst>
      <p:ext uri="{BB962C8B-B14F-4D97-AF65-F5344CB8AC3E}">
        <p14:creationId xmlns:p14="http://schemas.microsoft.com/office/powerpoint/2010/main" val="28517930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D4CD7-9B3B-987E-8AA8-18504BAFA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81AD5-016C-9B5F-EA21-9EA7CD13A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9791" y="1825625"/>
            <a:ext cx="6732417" cy="4351338"/>
          </a:xfrm>
        </p:spPr>
      </p:pic>
    </p:spTree>
    <p:extLst>
      <p:ext uri="{BB962C8B-B14F-4D97-AF65-F5344CB8AC3E}">
        <p14:creationId xmlns:p14="http://schemas.microsoft.com/office/powerpoint/2010/main" val="30805787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538A-1240-8672-D5D7-3B41C3A9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A4DF45-350E-A68F-5B8B-9C2C935A1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9860" y="1825625"/>
            <a:ext cx="5672280" cy="4351338"/>
          </a:xfrm>
        </p:spPr>
      </p:pic>
    </p:spTree>
    <p:extLst>
      <p:ext uri="{BB962C8B-B14F-4D97-AF65-F5344CB8AC3E}">
        <p14:creationId xmlns:p14="http://schemas.microsoft.com/office/powerpoint/2010/main" val="32797598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00C3-669A-5AD5-E09B-527F1BE57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FF237E-6D25-33E1-3FD9-57B00319B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1856" y="1825625"/>
            <a:ext cx="6308288" cy="4351338"/>
          </a:xfrm>
        </p:spPr>
      </p:pic>
    </p:spTree>
    <p:extLst>
      <p:ext uri="{BB962C8B-B14F-4D97-AF65-F5344CB8AC3E}">
        <p14:creationId xmlns:p14="http://schemas.microsoft.com/office/powerpoint/2010/main" val="3583971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</Words>
  <Application>Microsoft Office PowerPoint</Application>
  <PresentationFormat>Widescreen</PresentationFormat>
  <Paragraphs>1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</vt:lpstr>
      <vt:lpstr>Calibri Light</vt:lpstr>
      <vt:lpstr>Office Theme</vt:lpstr>
      <vt:lpstr>MODULE -4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3</cp:revision>
  <dcterms:created xsi:type="dcterms:W3CDTF">2025-04-28T14:53:56Z</dcterms:created>
  <dcterms:modified xsi:type="dcterms:W3CDTF">2025-04-28T14:59:23Z</dcterms:modified>
</cp:coreProperties>
</file>