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327"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850" y="24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3600" b="1" i="0">
                <a:solidFill>
                  <a:srgbClr val="54A021"/>
                </a:solidFill>
                <a:latin typeface="Arial"/>
                <a:cs typeface="Aria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2400" b="0" i="0">
                <a:solidFill>
                  <a:srgbClr val="404040"/>
                </a:solidFill>
                <a:latin typeface="Arial MT"/>
                <a:cs typeface="Arial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4/28/2025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9371011" y="0"/>
            <a:ext cx="1219200" cy="6858000"/>
          </a:xfrm>
          <a:custGeom>
            <a:avLst/>
            <a:gdLst/>
            <a:ahLst/>
            <a:cxnLst/>
            <a:rect l="l" t="t" r="r" b="b"/>
            <a:pathLst>
              <a:path w="1219200" h="6858000">
                <a:moveTo>
                  <a:pt x="0" y="0"/>
                </a:moveTo>
                <a:lnTo>
                  <a:pt x="1219200" y="6858000"/>
                </a:lnTo>
              </a:path>
            </a:pathLst>
          </a:custGeom>
          <a:ln w="9525">
            <a:solidFill>
              <a:srgbClr val="BFBFBF"/>
            </a:solidFill>
          </a:ln>
        </p:spPr>
        <p:txBody>
          <a:bodyPr wrap="square" lIns="0" tIns="0" rIns="0" bIns="0" rtlCol="0"/>
          <a:lstStyle/>
          <a:p>
            <a:endParaRPr/>
          </a:p>
        </p:txBody>
      </p:sp>
      <p:sp>
        <p:nvSpPr>
          <p:cNvPr id="17" name="bg object 17"/>
          <p:cNvSpPr/>
          <p:nvPr/>
        </p:nvSpPr>
        <p:spPr>
          <a:xfrm>
            <a:off x="7425266" y="3681412"/>
            <a:ext cx="4763770" cy="3176905"/>
          </a:xfrm>
          <a:custGeom>
            <a:avLst/>
            <a:gdLst/>
            <a:ahLst/>
            <a:cxnLst/>
            <a:rect l="l" t="t" r="r" b="b"/>
            <a:pathLst>
              <a:path w="4763770" h="3176904">
                <a:moveTo>
                  <a:pt x="4763558" y="0"/>
                </a:moveTo>
                <a:lnTo>
                  <a:pt x="0" y="3176587"/>
                </a:lnTo>
              </a:path>
            </a:pathLst>
          </a:custGeom>
          <a:ln w="9525">
            <a:solidFill>
              <a:srgbClr val="D9D9D9"/>
            </a:solidFill>
          </a:ln>
        </p:spPr>
        <p:txBody>
          <a:bodyPr wrap="square" lIns="0" tIns="0" rIns="0" bIns="0" rtlCol="0"/>
          <a:lstStyle/>
          <a:p>
            <a:endParaRPr/>
          </a:p>
        </p:txBody>
      </p:sp>
      <p:sp>
        <p:nvSpPr>
          <p:cNvPr id="18" name="bg object 18"/>
          <p:cNvSpPr/>
          <p:nvPr/>
        </p:nvSpPr>
        <p:spPr>
          <a:xfrm>
            <a:off x="9181476" y="0"/>
            <a:ext cx="3007360" cy="6858000"/>
          </a:xfrm>
          <a:custGeom>
            <a:avLst/>
            <a:gdLst/>
            <a:ahLst/>
            <a:cxnLst/>
            <a:rect l="l" t="t" r="r" b="b"/>
            <a:pathLst>
              <a:path w="3007359" h="6858000">
                <a:moveTo>
                  <a:pt x="3007348" y="6858000"/>
                </a:moveTo>
                <a:lnTo>
                  <a:pt x="0" y="6858000"/>
                </a:lnTo>
                <a:lnTo>
                  <a:pt x="2043010" y="0"/>
                </a:lnTo>
                <a:lnTo>
                  <a:pt x="3007348" y="0"/>
                </a:lnTo>
                <a:lnTo>
                  <a:pt x="3007348" y="6858000"/>
                </a:lnTo>
                <a:close/>
              </a:path>
            </a:pathLst>
          </a:custGeom>
          <a:solidFill>
            <a:srgbClr val="90C226">
              <a:alpha val="29803"/>
            </a:srgbClr>
          </a:solidFill>
        </p:spPr>
        <p:txBody>
          <a:bodyPr wrap="square" lIns="0" tIns="0" rIns="0" bIns="0" rtlCol="0"/>
          <a:lstStyle/>
          <a:p>
            <a:endParaRPr/>
          </a:p>
        </p:txBody>
      </p:sp>
      <p:sp>
        <p:nvSpPr>
          <p:cNvPr id="19" name="bg object 19"/>
          <p:cNvSpPr/>
          <p:nvPr/>
        </p:nvSpPr>
        <p:spPr>
          <a:xfrm>
            <a:off x="9604933" y="0"/>
            <a:ext cx="2587625" cy="6858000"/>
          </a:xfrm>
          <a:custGeom>
            <a:avLst/>
            <a:gdLst/>
            <a:ahLst/>
            <a:cxnLst/>
            <a:rect l="l" t="t" r="r" b="b"/>
            <a:pathLst>
              <a:path w="2587625" h="6858000">
                <a:moveTo>
                  <a:pt x="2587066" y="6858000"/>
                </a:moveTo>
                <a:lnTo>
                  <a:pt x="1207968" y="6858000"/>
                </a:lnTo>
                <a:lnTo>
                  <a:pt x="0" y="0"/>
                </a:lnTo>
                <a:lnTo>
                  <a:pt x="2587066" y="0"/>
                </a:lnTo>
                <a:lnTo>
                  <a:pt x="2587066" y="6858000"/>
                </a:lnTo>
                <a:close/>
              </a:path>
            </a:pathLst>
          </a:custGeom>
          <a:solidFill>
            <a:srgbClr val="90C226">
              <a:alpha val="19999"/>
            </a:srgbClr>
          </a:solidFill>
        </p:spPr>
        <p:txBody>
          <a:bodyPr wrap="square" lIns="0" tIns="0" rIns="0" bIns="0" rtlCol="0"/>
          <a:lstStyle/>
          <a:p>
            <a:endParaRPr/>
          </a:p>
        </p:txBody>
      </p:sp>
      <p:sp>
        <p:nvSpPr>
          <p:cNvPr id="20" name="bg object 20"/>
          <p:cNvSpPr/>
          <p:nvPr/>
        </p:nvSpPr>
        <p:spPr>
          <a:xfrm>
            <a:off x="8932332" y="3048000"/>
            <a:ext cx="3260090" cy="3810000"/>
          </a:xfrm>
          <a:custGeom>
            <a:avLst/>
            <a:gdLst/>
            <a:ahLst/>
            <a:cxnLst/>
            <a:rect l="l" t="t" r="r" b="b"/>
            <a:pathLst>
              <a:path w="3260090" h="3810000">
                <a:moveTo>
                  <a:pt x="3259666" y="3810000"/>
                </a:moveTo>
                <a:lnTo>
                  <a:pt x="0" y="3810000"/>
                </a:lnTo>
                <a:lnTo>
                  <a:pt x="3259666" y="0"/>
                </a:lnTo>
                <a:lnTo>
                  <a:pt x="3259666" y="3810000"/>
                </a:lnTo>
                <a:close/>
              </a:path>
            </a:pathLst>
          </a:custGeom>
          <a:solidFill>
            <a:srgbClr val="54A021">
              <a:alpha val="72155"/>
            </a:srgbClr>
          </a:solidFill>
        </p:spPr>
        <p:txBody>
          <a:bodyPr wrap="square" lIns="0" tIns="0" rIns="0" bIns="0" rtlCol="0"/>
          <a:lstStyle/>
          <a:p>
            <a:endParaRPr/>
          </a:p>
        </p:txBody>
      </p:sp>
      <p:sp>
        <p:nvSpPr>
          <p:cNvPr id="21" name="bg object 21"/>
          <p:cNvSpPr/>
          <p:nvPr/>
        </p:nvSpPr>
        <p:spPr>
          <a:xfrm>
            <a:off x="9337546" y="0"/>
            <a:ext cx="2851785" cy="6858000"/>
          </a:xfrm>
          <a:custGeom>
            <a:avLst/>
            <a:gdLst/>
            <a:ahLst/>
            <a:cxnLst/>
            <a:rect l="l" t="t" r="r" b="b"/>
            <a:pathLst>
              <a:path w="2851784" h="6858000">
                <a:moveTo>
                  <a:pt x="2851279" y="6858000"/>
                </a:moveTo>
                <a:lnTo>
                  <a:pt x="2467704" y="6858000"/>
                </a:lnTo>
                <a:lnTo>
                  <a:pt x="0" y="0"/>
                </a:lnTo>
                <a:lnTo>
                  <a:pt x="2851279" y="0"/>
                </a:lnTo>
                <a:lnTo>
                  <a:pt x="2851279" y="6858000"/>
                </a:lnTo>
                <a:close/>
              </a:path>
            </a:pathLst>
          </a:custGeom>
          <a:solidFill>
            <a:srgbClr val="3F7819">
              <a:alpha val="69802"/>
            </a:srgbClr>
          </a:solidFill>
        </p:spPr>
        <p:txBody>
          <a:bodyPr wrap="square" lIns="0" tIns="0" rIns="0" bIns="0" rtlCol="0"/>
          <a:lstStyle/>
          <a:p>
            <a:endParaRPr/>
          </a:p>
        </p:txBody>
      </p:sp>
      <p:sp>
        <p:nvSpPr>
          <p:cNvPr id="22" name="bg object 22"/>
          <p:cNvSpPr/>
          <p:nvPr/>
        </p:nvSpPr>
        <p:spPr>
          <a:xfrm>
            <a:off x="10898730" y="0"/>
            <a:ext cx="1290320" cy="6858000"/>
          </a:xfrm>
          <a:custGeom>
            <a:avLst/>
            <a:gdLst/>
            <a:ahLst/>
            <a:cxnLst/>
            <a:rect l="l" t="t" r="r" b="b"/>
            <a:pathLst>
              <a:path w="1290320" h="6858000">
                <a:moveTo>
                  <a:pt x="1290094" y="6858000"/>
                </a:moveTo>
                <a:lnTo>
                  <a:pt x="0" y="6858000"/>
                </a:lnTo>
                <a:lnTo>
                  <a:pt x="1018477" y="0"/>
                </a:lnTo>
                <a:lnTo>
                  <a:pt x="1290094" y="0"/>
                </a:lnTo>
                <a:lnTo>
                  <a:pt x="1290094" y="6858000"/>
                </a:lnTo>
                <a:close/>
              </a:path>
            </a:pathLst>
          </a:custGeom>
          <a:solidFill>
            <a:srgbClr val="C0E474">
              <a:alpha val="69802"/>
            </a:srgbClr>
          </a:solidFill>
        </p:spPr>
        <p:txBody>
          <a:bodyPr wrap="square" lIns="0" tIns="0" rIns="0" bIns="0" rtlCol="0"/>
          <a:lstStyle/>
          <a:p>
            <a:endParaRPr/>
          </a:p>
        </p:txBody>
      </p:sp>
      <p:sp>
        <p:nvSpPr>
          <p:cNvPr id="23" name="bg object 23"/>
          <p:cNvSpPr/>
          <p:nvPr/>
        </p:nvSpPr>
        <p:spPr>
          <a:xfrm>
            <a:off x="10940367" y="0"/>
            <a:ext cx="1249045" cy="6858000"/>
          </a:xfrm>
          <a:custGeom>
            <a:avLst/>
            <a:gdLst/>
            <a:ahLst/>
            <a:cxnLst/>
            <a:rect l="l" t="t" r="r" b="b"/>
            <a:pathLst>
              <a:path w="1249045" h="6858000">
                <a:moveTo>
                  <a:pt x="1248457" y="6858000"/>
                </a:moveTo>
                <a:lnTo>
                  <a:pt x="1108013" y="6858000"/>
                </a:lnTo>
                <a:lnTo>
                  <a:pt x="0" y="0"/>
                </a:lnTo>
                <a:lnTo>
                  <a:pt x="1248457" y="0"/>
                </a:lnTo>
                <a:lnTo>
                  <a:pt x="1248457" y="6858000"/>
                </a:lnTo>
                <a:close/>
              </a:path>
            </a:pathLst>
          </a:custGeom>
          <a:solidFill>
            <a:srgbClr val="90C226">
              <a:alpha val="65097"/>
            </a:srgbClr>
          </a:solidFill>
        </p:spPr>
        <p:txBody>
          <a:bodyPr wrap="square" lIns="0" tIns="0" rIns="0" bIns="0" rtlCol="0"/>
          <a:lstStyle/>
          <a:p>
            <a:endParaRPr/>
          </a:p>
        </p:txBody>
      </p:sp>
      <p:sp>
        <p:nvSpPr>
          <p:cNvPr id="24" name="bg object 24"/>
          <p:cNvSpPr/>
          <p:nvPr/>
        </p:nvSpPr>
        <p:spPr>
          <a:xfrm>
            <a:off x="10371666" y="3589866"/>
            <a:ext cx="1817370" cy="3268345"/>
          </a:xfrm>
          <a:custGeom>
            <a:avLst/>
            <a:gdLst/>
            <a:ahLst/>
            <a:cxnLst/>
            <a:rect l="l" t="t" r="r" b="b"/>
            <a:pathLst>
              <a:path w="1817370" h="3268345">
                <a:moveTo>
                  <a:pt x="1817158" y="3268133"/>
                </a:moveTo>
                <a:lnTo>
                  <a:pt x="0" y="3268133"/>
                </a:lnTo>
                <a:lnTo>
                  <a:pt x="1817158" y="0"/>
                </a:lnTo>
                <a:lnTo>
                  <a:pt x="1817158" y="3268133"/>
                </a:lnTo>
                <a:close/>
              </a:path>
            </a:pathLst>
          </a:custGeom>
          <a:solidFill>
            <a:srgbClr val="90C226">
              <a:alpha val="79998"/>
            </a:srgbClr>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600" b="1" i="0">
                <a:solidFill>
                  <a:srgbClr val="54A02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0" i="0">
                <a:solidFill>
                  <a:srgbClr val="404040"/>
                </a:solidFill>
                <a:latin typeface="Arial MT"/>
                <a:cs typeface="Arial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4/28/2025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54A021"/>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4/28/2025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9371011" y="0"/>
            <a:ext cx="1219200" cy="6858000"/>
          </a:xfrm>
          <a:custGeom>
            <a:avLst/>
            <a:gdLst/>
            <a:ahLst/>
            <a:cxnLst/>
            <a:rect l="l" t="t" r="r" b="b"/>
            <a:pathLst>
              <a:path w="1219200" h="6858000">
                <a:moveTo>
                  <a:pt x="0" y="0"/>
                </a:moveTo>
                <a:lnTo>
                  <a:pt x="1219200" y="6858000"/>
                </a:lnTo>
              </a:path>
            </a:pathLst>
          </a:custGeom>
          <a:ln w="9525">
            <a:solidFill>
              <a:srgbClr val="BFBFBF"/>
            </a:solidFill>
          </a:ln>
        </p:spPr>
        <p:txBody>
          <a:bodyPr wrap="square" lIns="0" tIns="0" rIns="0" bIns="0" rtlCol="0"/>
          <a:lstStyle/>
          <a:p>
            <a:endParaRPr/>
          </a:p>
        </p:txBody>
      </p:sp>
      <p:sp>
        <p:nvSpPr>
          <p:cNvPr id="17" name="bg object 17"/>
          <p:cNvSpPr/>
          <p:nvPr/>
        </p:nvSpPr>
        <p:spPr>
          <a:xfrm>
            <a:off x="7425266" y="3681412"/>
            <a:ext cx="4763770" cy="3176905"/>
          </a:xfrm>
          <a:custGeom>
            <a:avLst/>
            <a:gdLst/>
            <a:ahLst/>
            <a:cxnLst/>
            <a:rect l="l" t="t" r="r" b="b"/>
            <a:pathLst>
              <a:path w="4763770" h="3176904">
                <a:moveTo>
                  <a:pt x="4763558" y="0"/>
                </a:moveTo>
                <a:lnTo>
                  <a:pt x="0" y="3176587"/>
                </a:lnTo>
              </a:path>
            </a:pathLst>
          </a:custGeom>
          <a:ln w="9525">
            <a:solidFill>
              <a:srgbClr val="D9D9D9"/>
            </a:solidFill>
          </a:ln>
        </p:spPr>
        <p:txBody>
          <a:bodyPr wrap="square" lIns="0" tIns="0" rIns="0" bIns="0" rtlCol="0"/>
          <a:lstStyle/>
          <a:p>
            <a:endParaRPr/>
          </a:p>
        </p:txBody>
      </p:sp>
      <p:sp>
        <p:nvSpPr>
          <p:cNvPr id="18" name="bg object 18"/>
          <p:cNvSpPr/>
          <p:nvPr/>
        </p:nvSpPr>
        <p:spPr>
          <a:xfrm>
            <a:off x="9181476" y="0"/>
            <a:ext cx="3007360" cy="6858000"/>
          </a:xfrm>
          <a:custGeom>
            <a:avLst/>
            <a:gdLst/>
            <a:ahLst/>
            <a:cxnLst/>
            <a:rect l="l" t="t" r="r" b="b"/>
            <a:pathLst>
              <a:path w="3007359" h="6858000">
                <a:moveTo>
                  <a:pt x="3007348" y="6858000"/>
                </a:moveTo>
                <a:lnTo>
                  <a:pt x="0" y="6858000"/>
                </a:lnTo>
                <a:lnTo>
                  <a:pt x="2043010" y="0"/>
                </a:lnTo>
                <a:lnTo>
                  <a:pt x="3007348" y="0"/>
                </a:lnTo>
                <a:lnTo>
                  <a:pt x="3007348" y="6858000"/>
                </a:lnTo>
                <a:close/>
              </a:path>
            </a:pathLst>
          </a:custGeom>
          <a:solidFill>
            <a:srgbClr val="90C226">
              <a:alpha val="29803"/>
            </a:srgbClr>
          </a:solidFill>
        </p:spPr>
        <p:txBody>
          <a:bodyPr wrap="square" lIns="0" tIns="0" rIns="0" bIns="0" rtlCol="0"/>
          <a:lstStyle/>
          <a:p>
            <a:endParaRPr/>
          </a:p>
        </p:txBody>
      </p:sp>
      <p:sp>
        <p:nvSpPr>
          <p:cNvPr id="19" name="bg object 19"/>
          <p:cNvSpPr/>
          <p:nvPr/>
        </p:nvSpPr>
        <p:spPr>
          <a:xfrm>
            <a:off x="9604933" y="0"/>
            <a:ext cx="2587625" cy="6858000"/>
          </a:xfrm>
          <a:custGeom>
            <a:avLst/>
            <a:gdLst/>
            <a:ahLst/>
            <a:cxnLst/>
            <a:rect l="l" t="t" r="r" b="b"/>
            <a:pathLst>
              <a:path w="2587625" h="6858000">
                <a:moveTo>
                  <a:pt x="2587066" y="6858000"/>
                </a:moveTo>
                <a:lnTo>
                  <a:pt x="1207968" y="6858000"/>
                </a:lnTo>
                <a:lnTo>
                  <a:pt x="0" y="0"/>
                </a:lnTo>
                <a:lnTo>
                  <a:pt x="2587066" y="0"/>
                </a:lnTo>
                <a:lnTo>
                  <a:pt x="2587066" y="6858000"/>
                </a:lnTo>
                <a:close/>
              </a:path>
            </a:pathLst>
          </a:custGeom>
          <a:solidFill>
            <a:srgbClr val="90C226">
              <a:alpha val="19999"/>
            </a:srgbClr>
          </a:solidFill>
        </p:spPr>
        <p:txBody>
          <a:bodyPr wrap="square" lIns="0" tIns="0" rIns="0" bIns="0" rtlCol="0"/>
          <a:lstStyle/>
          <a:p>
            <a:endParaRPr/>
          </a:p>
        </p:txBody>
      </p:sp>
      <p:sp>
        <p:nvSpPr>
          <p:cNvPr id="20" name="bg object 20"/>
          <p:cNvSpPr/>
          <p:nvPr/>
        </p:nvSpPr>
        <p:spPr>
          <a:xfrm>
            <a:off x="8932332" y="3048000"/>
            <a:ext cx="3260090" cy="3810000"/>
          </a:xfrm>
          <a:custGeom>
            <a:avLst/>
            <a:gdLst/>
            <a:ahLst/>
            <a:cxnLst/>
            <a:rect l="l" t="t" r="r" b="b"/>
            <a:pathLst>
              <a:path w="3260090" h="3810000">
                <a:moveTo>
                  <a:pt x="3259666" y="3810000"/>
                </a:moveTo>
                <a:lnTo>
                  <a:pt x="0" y="3810000"/>
                </a:lnTo>
                <a:lnTo>
                  <a:pt x="3259666" y="0"/>
                </a:lnTo>
                <a:lnTo>
                  <a:pt x="3259666" y="3810000"/>
                </a:lnTo>
                <a:close/>
              </a:path>
            </a:pathLst>
          </a:custGeom>
          <a:solidFill>
            <a:srgbClr val="54A021">
              <a:alpha val="72155"/>
            </a:srgbClr>
          </a:solidFill>
        </p:spPr>
        <p:txBody>
          <a:bodyPr wrap="square" lIns="0" tIns="0" rIns="0" bIns="0" rtlCol="0"/>
          <a:lstStyle/>
          <a:p>
            <a:endParaRPr/>
          </a:p>
        </p:txBody>
      </p:sp>
      <p:sp>
        <p:nvSpPr>
          <p:cNvPr id="21" name="bg object 21"/>
          <p:cNvSpPr/>
          <p:nvPr/>
        </p:nvSpPr>
        <p:spPr>
          <a:xfrm>
            <a:off x="9337546" y="0"/>
            <a:ext cx="2851785" cy="6858000"/>
          </a:xfrm>
          <a:custGeom>
            <a:avLst/>
            <a:gdLst/>
            <a:ahLst/>
            <a:cxnLst/>
            <a:rect l="l" t="t" r="r" b="b"/>
            <a:pathLst>
              <a:path w="2851784" h="6858000">
                <a:moveTo>
                  <a:pt x="2851279" y="6858000"/>
                </a:moveTo>
                <a:lnTo>
                  <a:pt x="2467704" y="6858000"/>
                </a:lnTo>
                <a:lnTo>
                  <a:pt x="0" y="0"/>
                </a:lnTo>
                <a:lnTo>
                  <a:pt x="2851279" y="0"/>
                </a:lnTo>
                <a:lnTo>
                  <a:pt x="2851279" y="6858000"/>
                </a:lnTo>
                <a:close/>
              </a:path>
            </a:pathLst>
          </a:custGeom>
          <a:solidFill>
            <a:srgbClr val="3F7819">
              <a:alpha val="69802"/>
            </a:srgbClr>
          </a:solidFill>
        </p:spPr>
        <p:txBody>
          <a:bodyPr wrap="square" lIns="0" tIns="0" rIns="0" bIns="0" rtlCol="0"/>
          <a:lstStyle/>
          <a:p>
            <a:endParaRPr/>
          </a:p>
        </p:txBody>
      </p:sp>
      <p:sp>
        <p:nvSpPr>
          <p:cNvPr id="22" name="bg object 22"/>
          <p:cNvSpPr/>
          <p:nvPr/>
        </p:nvSpPr>
        <p:spPr>
          <a:xfrm>
            <a:off x="10898730" y="0"/>
            <a:ext cx="1290320" cy="6858000"/>
          </a:xfrm>
          <a:custGeom>
            <a:avLst/>
            <a:gdLst/>
            <a:ahLst/>
            <a:cxnLst/>
            <a:rect l="l" t="t" r="r" b="b"/>
            <a:pathLst>
              <a:path w="1290320" h="6858000">
                <a:moveTo>
                  <a:pt x="1290094" y="6858000"/>
                </a:moveTo>
                <a:lnTo>
                  <a:pt x="0" y="6858000"/>
                </a:lnTo>
                <a:lnTo>
                  <a:pt x="1018477" y="0"/>
                </a:lnTo>
                <a:lnTo>
                  <a:pt x="1290094" y="0"/>
                </a:lnTo>
                <a:lnTo>
                  <a:pt x="1290094" y="6858000"/>
                </a:lnTo>
                <a:close/>
              </a:path>
            </a:pathLst>
          </a:custGeom>
          <a:solidFill>
            <a:srgbClr val="C0E474">
              <a:alpha val="69802"/>
            </a:srgbClr>
          </a:solidFill>
        </p:spPr>
        <p:txBody>
          <a:bodyPr wrap="square" lIns="0" tIns="0" rIns="0" bIns="0" rtlCol="0"/>
          <a:lstStyle/>
          <a:p>
            <a:endParaRPr/>
          </a:p>
        </p:txBody>
      </p:sp>
      <p:sp>
        <p:nvSpPr>
          <p:cNvPr id="23" name="bg object 23"/>
          <p:cNvSpPr/>
          <p:nvPr/>
        </p:nvSpPr>
        <p:spPr>
          <a:xfrm>
            <a:off x="10940367" y="0"/>
            <a:ext cx="1249045" cy="6858000"/>
          </a:xfrm>
          <a:custGeom>
            <a:avLst/>
            <a:gdLst/>
            <a:ahLst/>
            <a:cxnLst/>
            <a:rect l="l" t="t" r="r" b="b"/>
            <a:pathLst>
              <a:path w="1249045" h="6858000">
                <a:moveTo>
                  <a:pt x="1248457" y="6858000"/>
                </a:moveTo>
                <a:lnTo>
                  <a:pt x="1108013" y="6858000"/>
                </a:lnTo>
                <a:lnTo>
                  <a:pt x="0" y="0"/>
                </a:lnTo>
                <a:lnTo>
                  <a:pt x="1248457" y="0"/>
                </a:lnTo>
                <a:lnTo>
                  <a:pt x="1248457" y="6858000"/>
                </a:lnTo>
                <a:close/>
              </a:path>
            </a:pathLst>
          </a:custGeom>
          <a:solidFill>
            <a:srgbClr val="90C226">
              <a:alpha val="65097"/>
            </a:srgbClr>
          </a:solidFill>
        </p:spPr>
        <p:txBody>
          <a:bodyPr wrap="square" lIns="0" tIns="0" rIns="0" bIns="0" rtlCol="0"/>
          <a:lstStyle/>
          <a:p>
            <a:endParaRPr/>
          </a:p>
        </p:txBody>
      </p:sp>
      <p:sp>
        <p:nvSpPr>
          <p:cNvPr id="24" name="bg object 24"/>
          <p:cNvSpPr/>
          <p:nvPr/>
        </p:nvSpPr>
        <p:spPr>
          <a:xfrm>
            <a:off x="10371666" y="3589866"/>
            <a:ext cx="1817370" cy="3268345"/>
          </a:xfrm>
          <a:custGeom>
            <a:avLst/>
            <a:gdLst/>
            <a:ahLst/>
            <a:cxnLst/>
            <a:rect l="l" t="t" r="r" b="b"/>
            <a:pathLst>
              <a:path w="1817370" h="3268345">
                <a:moveTo>
                  <a:pt x="1817158" y="3268133"/>
                </a:moveTo>
                <a:lnTo>
                  <a:pt x="0" y="3268133"/>
                </a:lnTo>
                <a:lnTo>
                  <a:pt x="1817158" y="0"/>
                </a:lnTo>
                <a:lnTo>
                  <a:pt x="1817158" y="3268133"/>
                </a:lnTo>
                <a:close/>
              </a:path>
            </a:pathLst>
          </a:custGeom>
          <a:solidFill>
            <a:srgbClr val="90C226">
              <a:alpha val="79998"/>
            </a:srgbClr>
          </a:solidFill>
        </p:spPr>
        <p:txBody>
          <a:bodyPr wrap="square" lIns="0" tIns="0" rIns="0" bIns="0" rtlCol="0"/>
          <a:lstStyle/>
          <a:p>
            <a:endParaRPr/>
          </a:p>
        </p:txBody>
      </p:sp>
      <p:sp>
        <p:nvSpPr>
          <p:cNvPr id="25" name="bg object 25"/>
          <p:cNvSpPr/>
          <p:nvPr/>
        </p:nvSpPr>
        <p:spPr>
          <a:xfrm>
            <a:off x="0" y="4013200"/>
            <a:ext cx="448945" cy="2844800"/>
          </a:xfrm>
          <a:custGeom>
            <a:avLst/>
            <a:gdLst/>
            <a:ahLst/>
            <a:cxnLst/>
            <a:rect l="l" t="t" r="r" b="b"/>
            <a:pathLst>
              <a:path w="448945" h="2844800">
                <a:moveTo>
                  <a:pt x="448732" y="2844800"/>
                </a:moveTo>
                <a:lnTo>
                  <a:pt x="0" y="2844800"/>
                </a:lnTo>
                <a:lnTo>
                  <a:pt x="0" y="0"/>
                </a:lnTo>
                <a:lnTo>
                  <a:pt x="448732" y="2844800"/>
                </a:lnTo>
                <a:close/>
              </a:path>
            </a:pathLst>
          </a:custGeom>
          <a:solidFill>
            <a:srgbClr val="90C226">
              <a:alpha val="85096"/>
            </a:srgbClr>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600" b="1" i="0">
                <a:solidFill>
                  <a:srgbClr val="54A02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4/28/2025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4/28/2025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56074" y="629991"/>
            <a:ext cx="10679851" cy="574040"/>
          </a:xfrm>
          <a:prstGeom prst="rect">
            <a:avLst/>
          </a:prstGeom>
        </p:spPr>
        <p:txBody>
          <a:bodyPr wrap="square" lIns="0" tIns="0" rIns="0" bIns="0">
            <a:spAutoFit/>
          </a:bodyPr>
          <a:lstStyle>
            <a:lvl1pPr>
              <a:defRPr sz="3600" b="1" i="0">
                <a:solidFill>
                  <a:srgbClr val="54A021"/>
                </a:solidFill>
                <a:latin typeface="Arial"/>
                <a:cs typeface="Arial"/>
              </a:defRPr>
            </a:lvl1pPr>
          </a:lstStyle>
          <a:p>
            <a:endParaRPr/>
          </a:p>
        </p:txBody>
      </p:sp>
      <p:sp>
        <p:nvSpPr>
          <p:cNvPr id="3" name="Holder 3"/>
          <p:cNvSpPr>
            <a:spLocks noGrp="1"/>
          </p:cNvSpPr>
          <p:nvPr>
            <p:ph type="body" idx="1"/>
          </p:nvPr>
        </p:nvSpPr>
        <p:spPr>
          <a:xfrm>
            <a:off x="736875" y="2456912"/>
            <a:ext cx="10210800" cy="2108200"/>
          </a:xfrm>
          <a:prstGeom prst="rect">
            <a:avLst/>
          </a:prstGeom>
        </p:spPr>
        <p:txBody>
          <a:bodyPr wrap="square" lIns="0" tIns="0" rIns="0" bIns="0">
            <a:spAutoFit/>
          </a:bodyPr>
          <a:lstStyle>
            <a:lvl1pPr>
              <a:defRPr sz="2400" b="0" i="0">
                <a:solidFill>
                  <a:srgbClr val="404040"/>
                </a:solidFill>
                <a:latin typeface="Arial MT"/>
                <a:cs typeface="Arial MT"/>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4/28/2025</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hyperlink" Target="https://abcnews.go.com/Technology/meet-computer-passed-turing-artificial-intelligence-test-pretending/story?id=24054640" TargetMode="Externa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783774" y="154211"/>
            <a:ext cx="8408670" cy="9163534"/>
          </a:xfrm>
          <a:prstGeom prst="rect">
            <a:avLst/>
          </a:prstGeom>
        </p:spPr>
        <p:txBody>
          <a:bodyPr vert="horz" wrap="square" lIns="0" tIns="116205" rIns="0" bIns="0" rtlCol="0">
            <a:spAutoFit/>
          </a:bodyPr>
          <a:lstStyle/>
          <a:p>
            <a:pPr marL="12065" marR="5080" algn="ctr">
              <a:lnSpc>
                <a:spcPts val="6480"/>
              </a:lnSpc>
              <a:spcBef>
                <a:spcPts val="915"/>
              </a:spcBef>
              <a:tabLst>
                <a:tab pos="1874520" algn="l"/>
              </a:tabLst>
            </a:pPr>
            <a:r>
              <a:rPr sz="6000" b="1" dirty="0">
                <a:solidFill>
                  <a:srgbClr val="203864"/>
                </a:solidFill>
                <a:latin typeface="Arial"/>
                <a:cs typeface="Arial"/>
              </a:rPr>
              <a:t>INTELLIGECE </a:t>
            </a:r>
            <a:r>
              <a:rPr sz="6000" b="1" spc="-10" dirty="0">
                <a:solidFill>
                  <a:srgbClr val="203864"/>
                </a:solidFill>
                <a:latin typeface="Arial"/>
                <a:cs typeface="Arial"/>
              </a:rPr>
              <a:t>SYSTEM </a:t>
            </a:r>
            <a:r>
              <a:rPr sz="6000" b="1" spc="-25" dirty="0">
                <a:solidFill>
                  <a:srgbClr val="203864"/>
                </a:solidFill>
                <a:latin typeface="Arial"/>
                <a:cs typeface="Arial"/>
              </a:rPr>
              <a:t>AND</a:t>
            </a:r>
            <a:r>
              <a:rPr sz="6000" b="1" dirty="0">
                <a:solidFill>
                  <a:srgbClr val="203864"/>
                </a:solidFill>
                <a:latin typeface="Arial"/>
                <a:cs typeface="Arial"/>
              </a:rPr>
              <a:t>	</a:t>
            </a:r>
            <a:r>
              <a:rPr sz="6000" b="1" spc="-10" dirty="0">
                <a:solidFill>
                  <a:srgbClr val="203864"/>
                </a:solidFill>
                <a:latin typeface="Arial"/>
                <a:cs typeface="Arial"/>
              </a:rPr>
              <a:t>MACHINE LEARNING</a:t>
            </a:r>
            <a:endParaRPr lang="en-US" sz="6000" b="1" spc="-10" dirty="0">
              <a:solidFill>
                <a:srgbClr val="203864"/>
              </a:solidFill>
              <a:latin typeface="Arial"/>
              <a:cs typeface="Arial"/>
            </a:endParaRPr>
          </a:p>
          <a:p>
            <a:pPr marL="12065" marR="5080" algn="ctr">
              <a:lnSpc>
                <a:spcPts val="6480"/>
              </a:lnSpc>
              <a:spcBef>
                <a:spcPts val="915"/>
              </a:spcBef>
              <a:tabLst>
                <a:tab pos="1874520" algn="l"/>
              </a:tabLst>
            </a:pPr>
            <a:r>
              <a:rPr lang="en-IN" sz="4800" b="1" spc="-10" dirty="0">
                <a:solidFill>
                  <a:schemeClr val="accent2"/>
                </a:solidFill>
                <a:latin typeface="Arial"/>
                <a:cs typeface="Arial"/>
              </a:rPr>
              <a:t>Prepared by,</a:t>
            </a:r>
          </a:p>
          <a:p>
            <a:pPr marL="12065" marR="5080" algn="ctr">
              <a:spcBef>
                <a:spcPts val="915"/>
              </a:spcBef>
              <a:tabLst>
                <a:tab pos="1874520" algn="l"/>
              </a:tabLst>
            </a:pPr>
            <a:r>
              <a:rPr lang="en-IN" sz="2400" b="1" spc="-10" dirty="0">
                <a:solidFill>
                  <a:schemeClr val="accent2"/>
                </a:solidFill>
                <a:latin typeface="Arial"/>
                <a:cs typeface="Arial"/>
              </a:rPr>
              <a:t>Nikhitha C</a:t>
            </a:r>
          </a:p>
          <a:p>
            <a:pPr marL="12065" marR="5080" algn="ctr">
              <a:spcBef>
                <a:spcPts val="915"/>
              </a:spcBef>
              <a:tabLst>
                <a:tab pos="1874520" algn="l"/>
              </a:tabLst>
            </a:pPr>
            <a:r>
              <a:rPr lang="en-IN" sz="2400" b="1" spc="-10" dirty="0" err="1">
                <a:solidFill>
                  <a:schemeClr val="accent2"/>
                </a:solidFill>
                <a:latin typeface="Arial"/>
                <a:cs typeface="Arial"/>
              </a:rPr>
              <a:t>Asst.Prof</a:t>
            </a:r>
            <a:r>
              <a:rPr lang="en-IN" sz="2400" b="1" spc="-10" dirty="0">
                <a:solidFill>
                  <a:schemeClr val="accent2"/>
                </a:solidFill>
                <a:latin typeface="Arial"/>
                <a:cs typeface="Arial"/>
              </a:rPr>
              <a:t>.</a:t>
            </a:r>
          </a:p>
          <a:p>
            <a:pPr marL="12065" marR="5080" algn="ctr">
              <a:spcBef>
                <a:spcPts val="915"/>
              </a:spcBef>
              <a:tabLst>
                <a:tab pos="1874520" algn="l"/>
              </a:tabLst>
            </a:pPr>
            <a:r>
              <a:rPr lang="en-IN" sz="2400" b="1" spc="-10" dirty="0">
                <a:solidFill>
                  <a:schemeClr val="accent2"/>
                </a:solidFill>
                <a:latin typeface="Arial"/>
                <a:cs typeface="Arial"/>
              </a:rPr>
              <a:t>Dept. of ECE</a:t>
            </a:r>
          </a:p>
          <a:p>
            <a:pPr marL="12065" marR="5080" algn="ctr">
              <a:spcBef>
                <a:spcPts val="915"/>
              </a:spcBef>
              <a:tabLst>
                <a:tab pos="1874520" algn="l"/>
              </a:tabLst>
            </a:pPr>
            <a:r>
              <a:rPr lang="en-IN" sz="2400" b="1" spc="-10" dirty="0">
                <a:solidFill>
                  <a:schemeClr val="accent2"/>
                </a:solidFill>
                <a:latin typeface="Arial"/>
                <a:cs typeface="Arial"/>
              </a:rPr>
              <a:t>BIT</a:t>
            </a:r>
            <a:r>
              <a:rPr lang="en-IN" sz="2400" b="1" spc="-10">
                <a:solidFill>
                  <a:schemeClr val="accent2"/>
                </a:solidFill>
                <a:latin typeface="Arial"/>
                <a:cs typeface="Arial"/>
              </a:rPr>
              <a:t>, Mangalore</a:t>
            </a:r>
            <a:endParaRPr lang="en-IN" sz="2400" b="1" spc="-10" dirty="0">
              <a:solidFill>
                <a:schemeClr val="accent2"/>
              </a:solidFill>
              <a:latin typeface="Arial"/>
              <a:cs typeface="Arial"/>
            </a:endParaRPr>
          </a:p>
          <a:p>
            <a:pPr marL="12065" marR="5080" algn="ctr">
              <a:lnSpc>
                <a:spcPts val="6480"/>
              </a:lnSpc>
              <a:spcBef>
                <a:spcPts val="915"/>
              </a:spcBef>
              <a:tabLst>
                <a:tab pos="1874520" algn="l"/>
              </a:tabLst>
            </a:pPr>
            <a:endParaRPr lang="en-US" sz="2400" dirty="0">
              <a:solidFill>
                <a:schemeClr val="accent2"/>
              </a:solidFill>
              <a:latin typeface="Arial"/>
              <a:cs typeface="Arial"/>
            </a:endParaRPr>
          </a:p>
          <a:p>
            <a:pPr marL="12065" marR="5080" algn="ctr">
              <a:lnSpc>
                <a:spcPts val="6480"/>
              </a:lnSpc>
              <a:spcBef>
                <a:spcPts val="915"/>
              </a:spcBef>
              <a:tabLst>
                <a:tab pos="1874520" algn="l"/>
              </a:tabLst>
            </a:pPr>
            <a:endParaRPr lang="en-IN" sz="2400" dirty="0">
              <a:solidFill>
                <a:schemeClr val="accent2"/>
              </a:solidFill>
              <a:latin typeface="Arial"/>
              <a:cs typeface="Arial"/>
            </a:endParaRPr>
          </a:p>
          <a:p>
            <a:pPr marL="12065" marR="5080" algn="ctr">
              <a:lnSpc>
                <a:spcPts val="6480"/>
              </a:lnSpc>
              <a:spcBef>
                <a:spcPts val="915"/>
              </a:spcBef>
              <a:tabLst>
                <a:tab pos="1874520" algn="l"/>
              </a:tabLst>
            </a:pPr>
            <a:endParaRPr lang="en-IN" sz="2400" dirty="0">
              <a:solidFill>
                <a:schemeClr val="accent2"/>
              </a:solidFill>
              <a:latin typeface="Arial"/>
              <a:cs typeface="Arial"/>
            </a:endParaRPr>
          </a:p>
          <a:p>
            <a:pPr marL="12065" marR="5080" algn="ctr">
              <a:lnSpc>
                <a:spcPts val="6480"/>
              </a:lnSpc>
              <a:spcBef>
                <a:spcPts val="915"/>
              </a:spcBef>
              <a:tabLst>
                <a:tab pos="1874520" algn="l"/>
              </a:tabLst>
            </a:pPr>
            <a:endParaRPr sz="2400" dirty="0">
              <a:solidFill>
                <a:schemeClr val="accent2"/>
              </a:solidFill>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23B2A2-2E0A-075D-8A89-7E8845F4DEF0}"/>
              </a:ext>
            </a:extLst>
          </p:cNvPr>
          <p:cNvSpPr txBox="1"/>
          <p:nvPr/>
        </p:nvSpPr>
        <p:spPr>
          <a:xfrm>
            <a:off x="1524000" y="838200"/>
            <a:ext cx="9448800" cy="3720506"/>
          </a:xfrm>
          <a:prstGeom prst="rect">
            <a:avLst/>
          </a:prstGeom>
          <a:noFill/>
        </p:spPr>
        <p:txBody>
          <a:bodyPr wrap="square">
            <a:spAutoFit/>
          </a:bodyPr>
          <a:lstStyle/>
          <a:p>
            <a:pPr marL="353695" algn="ctr">
              <a:lnSpc>
                <a:spcPct val="100000"/>
              </a:lnSpc>
              <a:spcBef>
                <a:spcPts val="5820"/>
              </a:spcBef>
            </a:pPr>
            <a:r>
              <a:rPr lang="it-IT" sz="6600" dirty="0">
                <a:latin typeface="Arial MT"/>
                <a:cs typeface="Arial MT"/>
              </a:rPr>
              <a:t>MODULE</a:t>
            </a:r>
            <a:r>
              <a:rPr lang="it-IT" sz="6600" spc="-260" dirty="0">
                <a:latin typeface="Arial MT"/>
                <a:cs typeface="Arial MT"/>
              </a:rPr>
              <a:t> </a:t>
            </a:r>
            <a:r>
              <a:rPr lang="it-IT" sz="6600" spc="-25" dirty="0">
                <a:latin typeface="Arial MT"/>
                <a:cs typeface="Arial MT"/>
              </a:rPr>
              <a:t>1</a:t>
            </a:r>
            <a:endParaRPr lang="it-IT" sz="6600" dirty="0">
              <a:latin typeface="Arial MT"/>
              <a:cs typeface="Arial MT"/>
            </a:endParaRPr>
          </a:p>
          <a:p>
            <a:pPr>
              <a:lnSpc>
                <a:spcPct val="100000"/>
              </a:lnSpc>
              <a:spcBef>
                <a:spcPts val="810"/>
              </a:spcBef>
            </a:pPr>
            <a:endParaRPr lang="it-IT" sz="6600" dirty="0">
              <a:latin typeface="Arial MT"/>
              <a:cs typeface="Arial MT"/>
            </a:endParaRPr>
          </a:p>
          <a:p>
            <a:pPr marL="1014730" marR="653415" indent="-1270" algn="ctr">
              <a:lnSpc>
                <a:spcPts val="5760"/>
              </a:lnSpc>
            </a:pPr>
            <a:r>
              <a:rPr lang="it-IT" sz="6600" spc="-10" dirty="0">
                <a:solidFill>
                  <a:srgbClr val="FF0000"/>
                </a:solidFill>
                <a:latin typeface="Arial MT"/>
                <a:cs typeface="Arial MT"/>
              </a:rPr>
              <a:t>ARTIFICIAL INTELLIGENCE(AI)</a:t>
            </a:r>
            <a:endParaRPr lang="it-IT" sz="6600" dirty="0">
              <a:latin typeface="Arial MT"/>
              <a:cs typeface="Arial MT"/>
            </a:endParaRPr>
          </a:p>
        </p:txBody>
      </p:sp>
    </p:spTree>
    <p:extLst>
      <p:ext uri="{BB962C8B-B14F-4D97-AF65-F5344CB8AC3E}">
        <p14:creationId xmlns:p14="http://schemas.microsoft.com/office/powerpoint/2010/main" val="1767271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769805" y="678426"/>
            <a:ext cx="7545923" cy="595834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66282" y="279371"/>
            <a:ext cx="9814235" cy="599360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121372" y="304800"/>
            <a:ext cx="7064351" cy="571559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972679" y="744075"/>
            <a:ext cx="8554864" cy="557806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065366" y="508101"/>
            <a:ext cx="8946987" cy="598118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88986" y="405219"/>
            <a:ext cx="10870303" cy="607423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12933" y="301623"/>
            <a:ext cx="10660338" cy="591236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620540" y="334298"/>
            <a:ext cx="9234273" cy="576893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196937" y="373625"/>
            <a:ext cx="7798124" cy="574645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229057" y="285134"/>
            <a:ext cx="8556930" cy="651883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818550" y="727586"/>
            <a:ext cx="6554900" cy="582300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16938" y="-87706"/>
            <a:ext cx="10897235" cy="6969125"/>
          </a:xfrm>
          <a:prstGeom prst="rect">
            <a:avLst/>
          </a:prstGeom>
        </p:spPr>
        <p:txBody>
          <a:bodyPr vert="horz" wrap="square" lIns="0" tIns="92075" rIns="0" bIns="0" rtlCol="0">
            <a:spAutoFit/>
          </a:bodyPr>
          <a:lstStyle/>
          <a:p>
            <a:pPr marL="241935" indent="-229235">
              <a:lnSpc>
                <a:spcPct val="100000"/>
              </a:lnSpc>
              <a:spcBef>
                <a:spcPts val="725"/>
              </a:spcBef>
              <a:buSzPct val="101923"/>
              <a:buChar char="•"/>
              <a:tabLst>
                <a:tab pos="241935" algn="l"/>
              </a:tabLst>
            </a:pPr>
            <a:r>
              <a:rPr sz="2600" dirty="0">
                <a:latin typeface="Arial MT"/>
                <a:cs typeface="Arial MT"/>
              </a:rPr>
              <a:t>1</a:t>
            </a:r>
            <a:r>
              <a:rPr sz="2600" b="1" dirty="0">
                <a:solidFill>
                  <a:srgbClr val="FF0000"/>
                </a:solidFill>
                <a:latin typeface="Arial"/>
                <a:cs typeface="Arial"/>
              </a:rPr>
              <a:t>.</a:t>
            </a:r>
            <a:r>
              <a:rPr sz="2600" b="1" spc="-170" dirty="0">
                <a:solidFill>
                  <a:srgbClr val="FF0000"/>
                </a:solidFill>
                <a:latin typeface="Arial"/>
                <a:cs typeface="Arial"/>
              </a:rPr>
              <a:t> </a:t>
            </a:r>
            <a:r>
              <a:rPr sz="2600" b="1" dirty="0">
                <a:solidFill>
                  <a:srgbClr val="FF0000"/>
                </a:solidFill>
                <a:latin typeface="Arial"/>
                <a:cs typeface="Arial"/>
              </a:rPr>
              <a:t>Acting</a:t>
            </a:r>
            <a:r>
              <a:rPr sz="2600" b="1" spc="-80" dirty="0">
                <a:solidFill>
                  <a:srgbClr val="FF0000"/>
                </a:solidFill>
                <a:latin typeface="Arial"/>
                <a:cs typeface="Arial"/>
              </a:rPr>
              <a:t> </a:t>
            </a:r>
            <a:r>
              <a:rPr sz="2600" b="1" dirty="0">
                <a:solidFill>
                  <a:srgbClr val="FF0000"/>
                </a:solidFill>
                <a:latin typeface="Arial"/>
                <a:cs typeface="Arial"/>
              </a:rPr>
              <a:t>Humanly</a:t>
            </a:r>
            <a:r>
              <a:rPr sz="2600" dirty="0">
                <a:latin typeface="Arial MT"/>
                <a:cs typeface="Arial MT"/>
              </a:rPr>
              <a:t>:</a:t>
            </a:r>
            <a:r>
              <a:rPr sz="2600" spc="-75" dirty="0">
                <a:latin typeface="Arial MT"/>
                <a:cs typeface="Arial MT"/>
              </a:rPr>
              <a:t> </a:t>
            </a:r>
            <a:r>
              <a:rPr sz="2600" b="1" i="1" dirty="0">
                <a:latin typeface="Arial"/>
                <a:cs typeface="Arial"/>
              </a:rPr>
              <a:t>The</a:t>
            </a:r>
            <a:r>
              <a:rPr sz="2600" b="1" i="1" spc="-80" dirty="0">
                <a:latin typeface="Arial"/>
                <a:cs typeface="Arial"/>
              </a:rPr>
              <a:t> </a:t>
            </a:r>
            <a:r>
              <a:rPr sz="2600" b="1" i="1" dirty="0">
                <a:latin typeface="Arial"/>
                <a:cs typeface="Arial"/>
              </a:rPr>
              <a:t>Turing</a:t>
            </a:r>
            <a:r>
              <a:rPr sz="2600" b="1" i="1" spc="-80" dirty="0">
                <a:latin typeface="Arial"/>
                <a:cs typeface="Arial"/>
              </a:rPr>
              <a:t> </a:t>
            </a:r>
            <a:r>
              <a:rPr sz="2600" b="1" i="1" dirty="0">
                <a:latin typeface="Arial"/>
                <a:cs typeface="Arial"/>
              </a:rPr>
              <a:t>Test</a:t>
            </a:r>
            <a:r>
              <a:rPr sz="2600" b="1" i="1" spc="-80" dirty="0">
                <a:latin typeface="Arial"/>
                <a:cs typeface="Arial"/>
              </a:rPr>
              <a:t> </a:t>
            </a:r>
            <a:r>
              <a:rPr sz="2600" b="1" i="1" spc="-10" dirty="0">
                <a:latin typeface="Arial"/>
                <a:cs typeface="Arial"/>
              </a:rPr>
              <a:t>approach</a:t>
            </a:r>
            <a:endParaRPr sz="2600">
              <a:latin typeface="Arial"/>
              <a:cs typeface="Arial"/>
            </a:endParaRPr>
          </a:p>
          <a:p>
            <a:pPr marL="241300" marR="28575" indent="-228600" algn="just">
              <a:lnSpc>
                <a:spcPts val="2810"/>
              </a:lnSpc>
              <a:spcBef>
                <a:spcPts val="1040"/>
              </a:spcBef>
              <a:buSzPct val="101923"/>
              <a:buChar char="•"/>
              <a:tabLst>
                <a:tab pos="241300" algn="l"/>
              </a:tabLst>
            </a:pPr>
            <a:r>
              <a:rPr sz="2600" dirty="0">
                <a:latin typeface="Arial MT"/>
                <a:cs typeface="Arial MT"/>
              </a:rPr>
              <a:t>The</a:t>
            </a:r>
            <a:r>
              <a:rPr sz="2600" spc="-30" dirty="0">
                <a:latin typeface="Arial MT"/>
                <a:cs typeface="Arial MT"/>
              </a:rPr>
              <a:t> </a:t>
            </a:r>
            <a:r>
              <a:rPr sz="2600" u="sng" dirty="0">
                <a:solidFill>
                  <a:srgbClr val="0563C1"/>
                </a:solidFill>
                <a:uFill>
                  <a:solidFill>
                    <a:srgbClr val="0563C1"/>
                  </a:solidFill>
                </a:uFill>
                <a:latin typeface="Arial MT"/>
                <a:cs typeface="Arial MT"/>
                <a:hlinkClick r:id="rId2"/>
              </a:rPr>
              <a:t>Turing</a:t>
            </a:r>
            <a:r>
              <a:rPr sz="2600" u="sng" spc="-40" dirty="0">
                <a:solidFill>
                  <a:srgbClr val="0563C1"/>
                </a:solidFill>
                <a:uFill>
                  <a:solidFill>
                    <a:srgbClr val="0563C1"/>
                  </a:solidFill>
                </a:uFill>
                <a:latin typeface="Arial MT"/>
                <a:cs typeface="Arial MT"/>
              </a:rPr>
              <a:t>  </a:t>
            </a:r>
            <a:r>
              <a:rPr sz="2600" u="sng" spc="-55" dirty="0">
                <a:solidFill>
                  <a:srgbClr val="0563C1"/>
                </a:solidFill>
                <a:uFill>
                  <a:solidFill>
                    <a:srgbClr val="0563C1"/>
                  </a:solidFill>
                </a:uFill>
                <a:latin typeface="Arial MT"/>
                <a:cs typeface="Arial MT"/>
                <a:hlinkClick r:id="rId2"/>
              </a:rPr>
              <a:t>Test</a:t>
            </a:r>
            <a:r>
              <a:rPr sz="2600" spc="-35" dirty="0">
                <a:solidFill>
                  <a:srgbClr val="0563C1"/>
                </a:solidFill>
                <a:latin typeface="Arial MT"/>
                <a:cs typeface="Arial MT"/>
              </a:rPr>
              <a:t> </a:t>
            </a:r>
            <a:r>
              <a:rPr sz="2600" dirty="0">
                <a:latin typeface="Arial MT"/>
                <a:cs typeface="Arial MT"/>
              </a:rPr>
              <a:t>is</a:t>
            </a:r>
            <a:r>
              <a:rPr sz="2600" spc="640" dirty="0">
                <a:latin typeface="Arial MT"/>
                <a:cs typeface="Arial MT"/>
              </a:rPr>
              <a:t> </a:t>
            </a:r>
            <a:r>
              <a:rPr sz="2600" dirty="0">
                <a:latin typeface="Arial MT"/>
                <a:cs typeface="Arial MT"/>
              </a:rPr>
              <a:t>arguably</a:t>
            </a:r>
            <a:r>
              <a:rPr sz="2600" spc="-40" dirty="0">
                <a:latin typeface="Arial MT"/>
                <a:cs typeface="Arial MT"/>
              </a:rPr>
              <a:t>  </a:t>
            </a:r>
            <a:r>
              <a:rPr sz="2600" dirty="0">
                <a:latin typeface="Arial MT"/>
                <a:cs typeface="Arial MT"/>
              </a:rPr>
              <a:t>one</a:t>
            </a:r>
            <a:r>
              <a:rPr sz="2600" spc="-35" dirty="0">
                <a:latin typeface="Arial MT"/>
                <a:cs typeface="Arial MT"/>
              </a:rPr>
              <a:t>  </a:t>
            </a:r>
            <a:r>
              <a:rPr sz="2600" dirty="0">
                <a:latin typeface="Arial MT"/>
                <a:cs typeface="Arial MT"/>
              </a:rPr>
              <a:t>of</a:t>
            </a:r>
            <a:r>
              <a:rPr sz="2600" spc="-35" dirty="0">
                <a:latin typeface="Arial MT"/>
                <a:cs typeface="Arial MT"/>
              </a:rPr>
              <a:t>  </a:t>
            </a:r>
            <a:r>
              <a:rPr sz="2600" dirty="0">
                <a:latin typeface="Arial MT"/>
                <a:cs typeface="Arial MT"/>
              </a:rPr>
              <a:t>the</a:t>
            </a:r>
            <a:r>
              <a:rPr sz="2600" spc="-35" dirty="0">
                <a:latin typeface="Arial MT"/>
                <a:cs typeface="Arial MT"/>
              </a:rPr>
              <a:t>  </a:t>
            </a:r>
            <a:r>
              <a:rPr sz="2600" dirty="0">
                <a:latin typeface="Arial MT"/>
                <a:cs typeface="Arial MT"/>
              </a:rPr>
              <a:t>most</a:t>
            </a:r>
            <a:r>
              <a:rPr sz="2600" spc="640" dirty="0">
                <a:latin typeface="Arial MT"/>
                <a:cs typeface="Arial MT"/>
              </a:rPr>
              <a:t> </a:t>
            </a:r>
            <a:r>
              <a:rPr sz="2600" spc="-25" dirty="0">
                <a:latin typeface="Arial MT"/>
                <a:cs typeface="Arial MT"/>
              </a:rPr>
              <a:t>well-</a:t>
            </a:r>
            <a:r>
              <a:rPr sz="2600" dirty="0">
                <a:latin typeface="Arial MT"/>
                <a:cs typeface="Arial MT"/>
              </a:rPr>
              <a:t>known</a:t>
            </a:r>
            <a:r>
              <a:rPr sz="2600" spc="-40" dirty="0">
                <a:latin typeface="Arial MT"/>
                <a:cs typeface="Arial MT"/>
              </a:rPr>
              <a:t>  </a:t>
            </a:r>
            <a:r>
              <a:rPr sz="2600" dirty="0">
                <a:latin typeface="Arial MT"/>
                <a:cs typeface="Arial MT"/>
              </a:rPr>
              <a:t>methods</a:t>
            </a:r>
            <a:r>
              <a:rPr sz="2600" spc="-35" dirty="0">
                <a:latin typeface="Arial MT"/>
                <a:cs typeface="Arial MT"/>
              </a:rPr>
              <a:t>  </a:t>
            </a:r>
            <a:r>
              <a:rPr sz="2600" spc="-25" dirty="0">
                <a:latin typeface="Arial MT"/>
                <a:cs typeface="Arial MT"/>
              </a:rPr>
              <a:t>of </a:t>
            </a:r>
            <a:r>
              <a:rPr sz="2600" dirty="0">
                <a:latin typeface="Arial MT"/>
                <a:cs typeface="Arial MT"/>
              </a:rPr>
              <a:t>evaluating</a:t>
            </a:r>
            <a:r>
              <a:rPr sz="2600" spc="-50" dirty="0">
                <a:latin typeface="Arial MT"/>
                <a:cs typeface="Arial MT"/>
              </a:rPr>
              <a:t> </a:t>
            </a:r>
            <a:r>
              <a:rPr sz="2600" dirty="0">
                <a:latin typeface="Arial MT"/>
                <a:cs typeface="Arial MT"/>
              </a:rPr>
              <a:t>how</a:t>
            </a:r>
            <a:r>
              <a:rPr sz="2600" spc="-50" dirty="0">
                <a:latin typeface="Arial MT"/>
                <a:cs typeface="Arial MT"/>
              </a:rPr>
              <a:t> </a:t>
            </a:r>
            <a:r>
              <a:rPr sz="2600" dirty="0">
                <a:latin typeface="Arial MT"/>
                <a:cs typeface="Arial MT"/>
              </a:rPr>
              <a:t>well</a:t>
            </a:r>
            <a:r>
              <a:rPr sz="2600" spc="-45" dirty="0">
                <a:latin typeface="Arial MT"/>
                <a:cs typeface="Arial MT"/>
              </a:rPr>
              <a:t> </a:t>
            </a:r>
            <a:r>
              <a:rPr sz="2600" dirty="0">
                <a:latin typeface="Arial MT"/>
                <a:cs typeface="Arial MT"/>
              </a:rPr>
              <a:t>artificial</a:t>
            </a:r>
            <a:r>
              <a:rPr sz="2600" spc="-50" dirty="0">
                <a:latin typeface="Arial MT"/>
                <a:cs typeface="Arial MT"/>
              </a:rPr>
              <a:t> </a:t>
            </a:r>
            <a:r>
              <a:rPr sz="2600" spc="-10" dirty="0">
                <a:latin typeface="Arial MT"/>
                <a:cs typeface="Arial MT"/>
              </a:rPr>
              <a:t>intelligence</a:t>
            </a:r>
            <a:r>
              <a:rPr sz="2600" spc="-50" dirty="0">
                <a:latin typeface="Arial MT"/>
                <a:cs typeface="Arial MT"/>
              </a:rPr>
              <a:t> </a:t>
            </a:r>
            <a:r>
              <a:rPr sz="2600" dirty="0">
                <a:latin typeface="Arial MT"/>
                <a:cs typeface="Arial MT"/>
              </a:rPr>
              <a:t>(AI)</a:t>
            </a:r>
            <a:r>
              <a:rPr sz="2600" spc="-45" dirty="0">
                <a:latin typeface="Arial MT"/>
                <a:cs typeface="Arial MT"/>
              </a:rPr>
              <a:t> </a:t>
            </a:r>
            <a:r>
              <a:rPr sz="2600" dirty="0">
                <a:latin typeface="Arial MT"/>
                <a:cs typeface="Arial MT"/>
              </a:rPr>
              <a:t>can</a:t>
            </a:r>
            <a:r>
              <a:rPr sz="2600" spc="-50" dirty="0">
                <a:latin typeface="Arial MT"/>
                <a:cs typeface="Arial MT"/>
              </a:rPr>
              <a:t> </a:t>
            </a:r>
            <a:r>
              <a:rPr sz="2600" dirty="0">
                <a:latin typeface="Arial MT"/>
                <a:cs typeface="Arial MT"/>
              </a:rPr>
              <a:t>think</a:t>
            </a:r>
            <a:r>
              <a:rPr sz="2600" spc="-50" dirty="0">
                <a:latin typeface="Arial MT"/>
                <a:cs typeface="Arial MT"/>
              </a:rPr>
              <a:t> </a:t>
            </a:r>
            <a:r>
              <a:rPr sz="2600" dirty="0">
                <a:latin typeface="Arial MT"/>
                <a:cs typeface="Arial MT"/>
              </a:rPr>
              <a:t>like</a:t>
            </a:r>
            <a:r>
              <a:rPr sz="2600" spc="-45" dirty="0">
                <a:latin typeface="Arial MT"/>
                <a:cs typeface="Arial MT"/>
              </a:rPr>
              <a:t> </a:t>
            </a:r>
            <a:r>
              <a:rPr sz="2600" dirty="0">
                <a:latin typeface="Arial MT"/>
                <a:cs typeface="Arial MT"/>
              </a:rPr>
              <a:t>a</a:t>
            </a:r>
            <a:r>
              <a:rPr sz="2600" spc="-50" dirty="0">
                <a:latin typeface="Arial MT"/>
                <a:cs typeface="Arial MT"/>
              </a:rPr>
              <a:t> </a:t>
            </a:r>
            <a:r>
              <a:rPr sz="2600" spc="-10" dirty="0">
                <a:latin typeface="Arial MT"/>
                <a:cs typeface="Arial MT"/>
              </a:rPr>
              <a:t>human.</a:t>
            </a:r>
            <a:endParaRPr sz="2600">
              <a:latin typeface="Arial MT"/>
              <a:cs typeface="Arial MT"/>
            </a:endParaRPr>
          </a:p>
          <a:p>
            <a:pPr marL="241300" marR="34290" indent="-228600" algn="just">
              <a:lnSpc>
                <a:spcPts val="2810"/>
              </a:lnSpc>
              <a:spcBef>
                <a:spcPts val="994"/>
              </a:spcBef>
              <a:buSzPct val="101923"/>
              <a:buChar char="•"/>
              <a:tabLst>
                <a:tab pos="241300" algn="l"/>
              </a:tabLst>
            </a:pPr>
            <a:r>
              <a:rPr sz="2600" dirty="0">
                <a:latin typeface="Arial MT"/>
                <a:cs typeface="Arial MT"/>
              </a:rPr>
              <a:t>The</a:t>
            </a:r>
            <a:r>
              <a:rPr sz="2600" spc="-55" dirty="0">
                <a:latin typeface="Arial MT"/>
                <a:cs typeface="Arial MT"/>
              </a:rPr>
              <a:t> </a:t>
            </a:r>
            <a:r>
              <a:rPr sz="2600" dirty="0">
                <a:latin typeface="Arial MT"/>
                <a:cs typeface="Arial MT"/>
              </a:rPr>
              <a:t>test</a:t>
            </a:r>
            <a:r>
              <a:rPr sz="2600" spc="-50" dirty="0">
                <a:latin typeface="Arial MT"/>
                <a:cs typeface="Arial MT"/>
              </a:rPr>
              <a:t> </a:t>
            </a:r>
            <a:r>
              <a:rPr sz="2600" dirty="0">
                <a:latin typeface="Arial MT"/>
                <a:cs typeface="Arial MT"/>
              </a:rPr>
              <a:t>was</a:t>
            </a:r>
            <a:r>
              <a:rPr sz="2600" spc="-55" dirty="0">
                <a:latin typeface="Arial MT"/>
                <a:cs typeface="Arial MT"/>
              </a:rPr>
              <a:t> </a:t>
            </a:r>
            <a:r>
              <a:rPr sz="2600" dirty="0">
                <a:latin typeface="Arial MT"/>
                <a:cs typeface="Arial MT"/>
              </a:rPr>
              <a:t>developed</a:t>
            </a:r>
            <a:r>
              <a:rPr sz="2600" spc="-35" dirty="0">
                <a:latin typeface="Arial MT"/>
                <a:cs typeface="Arial MT"/>
              </a:rPr>
              <a:t> </a:t>
            </a:r>
            <a:r>
              <a:rPr sz="2600" dirty="0">
                <a:latin typeface="Arial MT"/>
                <a:cs typeface="Arial MT"/>
              </a:rPr>
              <a:t>by</a:t>
            </a:r>
            <a:r>
              <a:rPr sz="2600" spc="-60" dirty="0">
                <a:latin typeface="Arial MT"/>
                <a:cs typeface="Arial MT"/>
              </a:rPr>
              <a:t> </a:t>
            </a:r>
            <a:r>
              <a:rPr sz="2600" dirty="0">
                <a:latin typeface="Arial MT"/>
                <a:cs typeface="Arial MT"/>
              </a:rPr>
              <a:t>British</a:t>
            </a:r>
            <a:r>
              <a:rPr sz="2600" spc="-55" dirty="0">
                <a:latin typeface="Arial MT"/>
                <a:cs typeface="Arial MT"/>
              </a:rPr>
              <a:t> </a:t>
            </a:r>
            <a:r>
              <a:rPr sz="2600" spc="-10" dirty="0">
                <a:latin typeface="Arial MT"/>
                <a:cs typeface="Arial MT"/>
              </a:rPr>
              <a:t>mathematician</a:t>
            </a:r>
            <a:r>
              <a:rPr sz="2600" spc="-35" dirty="0">
                <a:latin typeface="Arial MT"/>
                <a:cs typeface="Arial MT"/>
              </a:rPr>
              <a:t> </a:t>
            </a:r>
            <a:r>
              <a:rPr sz="2600" dirty="0">
                <a:latin typeface="Arial MT"/>
                <a:cs typeface="Arial MT"/>
              </a:rPr>
              <a:t>and</a:t>
            </a:r>
            <a:r>
              <a:rPr sz="2600" spc="-50" dirty="0">
                <a:latin typeface="Arial MT"/>
                <a:cs typeface="Arial MT"/>
              </a:rPr>
              <a:t> </a:t>
            </a:r>
            <a:r>
              <a:rPr sz="2600" dirty="0">
                <a:latin typeface="Arial MT"/>
                <a:cs typeface="Arial MT"/>
              </a:rPr>
              <a:t>computer</a:t>
            </a:r>
            <a:r>
              <a:rPr sz="2600" spc="-45" dirty="0">
                <a:latin typeface="Arial MT"/>
                <a:cs typeface="Arial MT"/>
              </a:rPr>
              <a:t> </a:t>
            </a:r>
            <a:r>
              <a:rPr sz="2600" spc="-10" dirty="0">
                <a:latin typeface="Arial MT"/>
                <a:cs typeface="Arial MT"/>
              </a:rPr>
              <a:t>scientist </a:t>
            </a:r>
            <a:r>
              <a:rPr sz="2600" dirty="0">
                <a:latin typeface="Arial MT"/>
                <a:cs typeface="Arial MT"/>
              </a:rPr>
              <a:t>Alan</a:t>
            </a:r>
            <a:r>
              <a:rPr sz="2600" spc="-15" dirty="0">
                <a:latin typeface="Arial MT"/>
                <a:cs typeface="Arial MT"/>
              </a:rPr>
              <a:t> </a:t>
            </a:r>
            <a:r>
              <a:rPr sz="2600" dirty="0">
                <a:latin typeface="Arial MT"/>
                <a:cs typeface="Arial MT"/>
              </a:rPr>
              <a:t>Turing,</a:t>
            </a:r>
            <a:r>
              <a:rPr sz="2600" spc="-15" dirty="0">
                <a:latin typeface="Arial MT"/>
                <a:cs typeface="Arial MT"/>
              </a:rPr>
              <a:t> </a:t>
            </a:r>
            <a:r>
              <a:rPr sz="2600" dirty="0">
                <a:latin typeface="Arial MT"/>
                <a:cs typeface="Arial MT"/>
              </a:rPr>
              <a:t>who</a:t>
            </a:r>
            <a:r>
              <a:rPr sz="2600" spc="-20" dirty="0">
                <a:latin typeface="Arial MT"/>
                <a:cs typeface="Arial MT"/>
              </a:rPr>
              <a:t> </a:t>
            </a:r>
            <a:r>
              <a:rPr sz="2600" dirty="0">
                <a:latin typeface="Arial MT"/>
                <a:cs typeface="Arial MT"/>
              </a:rPr>
              <a:t>had</a:t>
            </a:r>
            <a:r>
              <a:rPr sz="2600" spc="-10" dirty="0">
                <a:latin typeface="Arial MT"/>
                <a:cs typeface="Arial MT"/>
              </a:rPr>
              <a:t> </a:t>
            </a:r>
            <a:r>
              <a:rPr sz="2600" dirty="0">
                <a:latin typeface="Arial MT"/>
                <a:cs typeface="Arial MT"/>
              </a:rPr>
              <a:t>been</a:t>
            </a:r>
            <a:r>
              <a:rPr sz="2600" spc="-10" dirty="0">
                <a:latin typeface="Arial MT"/>
                <a:cs typeface="Arial MT"/>
              </a:rPr>
              <a:t> </a:t>
            </a:r>
            <a:r>
              <a:rPr sz="2600" dirty="0">
                <a:latin typeface="Arial MT"/>
                <a:cs typeface="Arial MT"/>
              </a:rPr>
              <a:t>studying</a:t>
            </a:r>
            <a:r>
              <a:rPr sz="2600" spc="-10" dirty="0">
                <a:latin typeface="Arial MT"/>
                <a:cs typeface="Arial MT"/>
              </a:rPr>
              <a:t> </a:t>
            </a:r>
            <a:r>
              <a:rPr sz="2600" dirty="0">
                <a:latin typeface="Arial MT"/>
                <a:cs typeface="Arial MT"/>
              </a:rPr>
              <a:t>the</a:t>
            </a:r>
            <a:r>
              <a:rPr sz="2600" spc="-10" dirty="0">
                <a:latin typeface="Arial MT"/>
                <a:cs typeface="Arial MT"/>
              </a:rPr>
              <a:t> </a:t>
            </a:r>
            <a:r>
              <a:rPr sz="2600" dirty="0">
                <a:latin typeface="Arial MT"/>
                <a:cs typeface="Arial MT"/>
              </a:rPr>
              <a:t>concept</a:t>
            </a:r>
            <a:r>
              <a:rPr sz="2600" spc="-10" dirty="0">
                <a:latin typeface="Arial MT"/>
                <a:cs typeface="Arial MT"/>
              </a:rPr>
              <a:t> </a:t>
            </a:r>
            <a:r>
              <a:rPr sz="2600" dirty="0">
                <a:latin typeface="Arial MT"/>
                <a:cs typeface="Arial MT"/>
              </a:rPr>
              <a:t>of</a:t>
            </a:r>
            <a:r>
              <a:rPr sz="2600" spc="-15" dirty="0">
                <a:latin typeface="Arial MT"/>
                <a:cs typeface="Arial MT"/>
              </a:rPr>
              <a:t> </a:t>
            </a:r>
            <a:r>
              <a:rPr sz="2600" dirty="0">
                <a:latin typeface="Arial MT"/>
                <a:cs typeface="Arial MT"/>
              </a:rPr>
              <a:t>machine</a:t>
            </a:r>
            <a:r>
              <a:rPr sz="2600" spc="-15" dirty="0">
                <a:latin typeface="Arial MT"/>
                <a:cs typeface="Arial MT"/>
              </a:rPr>
              <a:t> </a:t>
            </a:r>
            <a:r>
              <a:rPr sz="2600" dirty="0">
                <a:latin typeface="Arial MT"/>
                <a:cs typeface="Arial MT"/>
              </a:rPr>
              <a:t>learning</a:t>
            </a:r>
            <a:r>
              <a:rPr sz="2600" spc="-5" dirty="0">
                <a:latin typeface="Arial MT"/>
                <a:cs typeface="Arial MT"/>
              </a:rPr>
              <a:t> </a:t>
            </a:r>
            <a:r>
              <a:rPr sz="2600" spc="-25" dirty="0">
                <a:latin typeface="Arial MT"/>
                <a:cs typeface="Arial MT"/>
              </a:rPr>
              <a:t>for </a:t>
            </a:r>
            <a:r>
              <a:rPr sz="2600" dirty="0">
                <a:latin typeface="Arial MT"/>
                <a:cs typeface="Arial MT"/>
              </a:rPr>
              <a:t>several</a:t>
            </a:r>
            <a:r>
              <a:rPr sz="2600" spc="-90" dirty="0">
                <a:latin typeface="Arial MT"/>
                <a:cs typeface="Arial MT"/>
              </a:rPr>
              <a:t> </a:t>
            </a:r>
            <a:r>
              <a:rPr sz="2600" dirty="0">
                <a:latin typeface="Arial MT"/>
                <a:cs typeface="Arial MT"/>
              </a:rPr>
              <a:t>years</a:t>
            </a:r>
            <a:r>
              <a:rPr sz="2600" spc="-90" dirty="0">
                <a:latin typeface="Arial MT"/>
                <a:cs typeface="Arial MT"/>
              </a:rPr>
              <a:t> </a:t>
            </a:r>
            <a:r>
              <a:rPr sz="2600" spc="-10" dirty="0">
                <a:latin typeface="Arial MT"/>
                <a:cs typeface="Arial MT"/>
              </a:rPr>
              <a:t>beforehand.</a:t>
            </a:r>
            <a:endParaRPr sz="2600">
              <a:latin typeface="Arial MT"/>
              <a:cs typeface="Arial MT"/>
            </a:endParaRPr>
          </a:p>
          <a:p>
            <a:pPr marL="241300" marR="41275" indent="-228600" algn="just">
              <a:lnSpc>
                <a:spcPts val="2810"/>
              </a:lnSpc>
              <a:spcBef>
                <a:spcPts val="994"/>
              </a:spcBef>
              <a:buSzPct val="101923"/>
              <a:buChar char="•"/>
              <a:tabLst>
                <a:tab pos="241300" algn="l"/>
              </a:tabLst>
            </a:pPr>
            <a:r>
              <a:rPr sz="2600" dirty="0">
                <a:latin typeface="Arial MT"/>
                <a:cs typeface="Arial MT"/>
              </a:rPr>
              <a:t>Turing</a:t>
            </a:r>
            <a:r>
              <a:rPr sz="2600" spc="-50" dirty="0">
                <a:latin typeface="Arial MT"/>
                <a:cs typeface="Arial MT"/>
              </a:rPr>
              <a:t> </a:t>
            </a:r>
            <a:r>
              <a:rPr sz="2600" dirty="0">
                <a:latin typeface="Arial MT"/>
                <a:cs typeface="Arial MT"/>
              </a:rPr>
              <a:t>believed</a:t>
            </a:r>
            <a:r>
              <a:rPr sz="2600" spc="-40" dirty="0">
                <a:latin typeface="Arial MT"/>
                <a:cs typeface="Arial MT"/>
              </a:rPr>
              <a:t> </a:t>
            </a:r>
            <a:r>
              <a:rPr sz="2600" dirty="0">
                <a:latin typeface="Arial MT"/>
                <a:cs typeface="Arial MT"/>
              </a:rPr>
              <a:t>that</a:t>
            </a:r>
            <a:r>
              <a:rPr sz="2600" spc="-45" dirty="0">
                <a:latin typeface="Arial MT"/>
                <a:cs typeface="Arial MT"/>
              </a:rPr>
              <a:t> </a:t>
            </a:r>
            <a:r>
              <a:rPr sz="2600" dirty="0">
                <a:latin typeface="Arial MT"/>
                <a:cs typeface="Arial MT"/>
              </a:rPr>
              <a:t>a</a:t>
            </a:r>
            <a:r>
              <a:rPr sz="2600" spc="-45" dirty="0">
                <a:latin typeface="Arial MT"/>
                <a:cs typeface="Arial MT"/>
              </a:rPr>
              <a:t> </a:t>
            </a:r>
            <a:r>
              <a:rPr sz="2600" dirty="0">
                <a:latin typeface="Arial MT"/>
                <a:cs typeface="Arial MT"/>
              </a:rPr>
              <a:t>computer</a:t>
            </a:r>
            <a:r>
              <a:rPr sz="2600" spc="-45" dirty="0">
                <a:latin typeface="Arial MT"/>
                <a:cs typeface="Arial MT"/>
              </a:rPr>
              <a:t> </a:t>
            </a:r>
            <a:r>
              <a:rPr sz="2600" dirty="0">
                <a:latin typeface="Arial MT"/>
                <a:cs typeface="Arial MT"/>
              </a:rPr>
              <a:t>could</a:t>
            </a:r>
            <a:r>
              <a:rPr sz="2600" spc="-45" dirty="0">
                <a:latin typeface="Arial MT"/>
                <a:cs typeface="Arial MT"/>
              </a:rPr>
              <a:t> </a:t>
            </a:r>
            <a:r>
              <a:rPr sz="2600" dirty="0">
                <a:latin typeface="Arial MT"/>
                <a:cs typeface="Arial MT"/>
              </a:rPr>
              <a:t>be</a:t>
            </a:r>
            <a:r>
              <a:rPr sz="2600" spc="-45" dirty="0">
                <a:latin typeface="Arial MT"/>
                <a:cs typeface="Arial MT"/>
              </a:rPr>
              <a:t> </a:t>
            </a:r>
            <a:r>
              <a:rPr sz="2600" dirty="0">
                <a:latin typeface="Arial MT"/>
                <a:cs typeface="Arial MT"/>
              </a:rPr>
              <a:t>described</a:t>
            </a:r>
            <a:r>
              <a:rPr sz="2600" spc="-40" dirty="0">
                <a:latin typeface="Arial MT"/>
                <a:cs typeface="Arial MT"/>
              </a:rPr>
              <a:t> </a:t>
            </a:r>
            <a:r>
              <a:rPr sz="2600" dirty="0">
                <a:latin typeface="Arial MT"/>
                <a:cs typeface="Arial MT"/>
              </a:rPr>
              <a:t>as</a:t>
            </a:r>
            <a:r>
              <a:rPr sz="2600" spc="-45" dirty="0">
                <a:latin typeface="Arial MT"/>
                <a:cs typeface="Arial MT"/>
              </a:rPr>
              <a:t> </a:t>
            </a:r>
            <a:r>
              <a:rPr sz="2600" dirty="0">
                <a:latin typeface="Arial MT"/>
                <a:cs typeface="Arial MT"/>
              </a:rPr>
              <a:t>intelligent</a:t>
            </a:r>
            <a:r>
              <a:rPr sz="2600" spc="-45" dirty="0">
                <a:latin typeface="Arial MT"/>
                <a:cs typeface="Arial MT"/>
              </a:rPr>
              <a:t> </a:t>
            </a:r>
            <a:r>
              <a:rPr sz="2600" dirty="0">
                <a:latin typeface="Arial MT"/>
                <a:cs typeface="Arial MT"/>
              </a:rPr>
              <a:t>if</a:t>
            </a:r>
            <a:r>
              <a:rPr sz="2600" spc="-55" dirty="0">
                <a:latin typeface="Arial MT"/>
                <a:cs typeface="Arial MT"/>
              </a:rPr>
              <a:t> </a:t>
            </a:r>
            <a:r>
              <a:rPr sz="2600" dirty="0">
                <a:latin typeface="Arial MT"/>
                <a:cs typeface="Arial MT"/>
              </a:rPr>
              <a:t>it</a:t>
            </a:r>
            <a:r>
              <a:rPr sz="2600" spc="-50" dirty="0">
                <a:latin typeface="Arial MT"/>
                <a:cs typeface="Arial MT"/>
              </a:rPr>
              <a:t> </a:t>
            </a:r>
            <a:r>
              <a:rPr sz="2600" spc="-25" dirty="0">
                <a:latin typeface="Arial MT"/>
                <a:cs typeface="Arial MT"/>
              </a:rPr>
              <a:t>can </a:t>
            </a:r>
            <a:r>
              <a:rPr sz="2600" dirty="0">
                <a:latin typeface="Arial MT"/>
                <a:cs typeface="Arial MT"/>
              </a:rPr>
              <a:t>mimic</a:t>
            </a:r>
            <a:r>
              <a:rPr sz="2600" spc="-75" dirty="0">
                <a:latin typeface="Arial MT"/>
                <a:cs typeface="Arial MT"/>
              </a:rPr>
              <a:t> </a:t>
            </a:r>
            <a:r>
              <a:rPr sz="2600" dirty="0">
                <a:latin typeface="Arial MT"/>
                <a:cs typeface="Arial MT"/>
              </a:rPr>
              <a:t>human</a:t>
            </a:r>
            <a:r>
              <a:rPr sz="2600" spc="-75" dirty="0">
                <a:latin typeface="Arial MT"/>
                <a:cs typeface="Arial MT"/>
              </a:rPr>
              <a:t> </a:t>
            </a:r>
            <a:r>
              <a:rPr sz="2600" dirty="0">
                <a:latin typeface="Arial MT"/>
                <a:cs typeface="Arial MT"/>
              </a:rPr>
              <a:t>responses</a:t>
            </a:r>
            <a:r>
              <a:rPr sz="2600" spc="-75" dirty="0">
                <a:latin typeface="Arial MT"/>
                <a:cs typeface="Arial MT"/>
              </a:rPr>
              <a:t> </a:t>
            </a:r>
            <a:r>
              <a:rPr sz="2600" dirty="0">
                <a:latin typeface="Arial MT"/>
                <a:cs typeface="Arial MT"/>
              </a:rPr>
              <a:t>under</a:t>
            </a:r>
            <a:r>
              <a:rPr sz="2600" spc="-75" dirty="0">
                <a:latin typeface="Arial MT"/>
                <a:cs typeface="Arial MT"/>
              </a:rPr>
              <a:t> </a:t>
            </a:r>
            <a:r>
              <a:rPr sz="2600" dirty="0">
                <a:latin typeface="Arial MT"/>
                <a:cs typeface="Arial MT"/>
              </a:rPr>
              <a:t>specific</a:t>
            </a:r>
            <a:r>
              <a:rPr sz="2600" spc="-75" dirty="0">
                <a:latin typeface="Arial MT"/>
                <a:cs typeface="Arial MT"/>
              </a:rPr>
              <a:t> </a:t>
            </a:r>
            <a:r>
              <a:rPr sz="2600" spc="-10" dirty="0">
                <a:latin typeface="Arial MT"/>
                <a:cs typeface="Arial MT"/>
              </a:rPr>
              <a:t>conditions.</a:t>
            </a:r>
            <a:endParaRPr sz="2600">
              <a:latin typeface="Arial MT"/>
              <a:cs typeface="Arial MT"/>
            </a:endParaRPr>
          </a:p>
          <a:p>
            <a:pPr marL="241300" marR="5080" indent="-228600" algn="just">
              <a:lnSpc>
                <a:spcPts val="2810"/>
              </a:lnSpc>
              <a:spcBef>
                <a:spcPts val="994"/>
              </a:spcBef>
              <a:buSzPct val="101923"/>
              <a:buChar char="•"/>
              <a:tabLst>
                <a:tab pos="241300" algn="l"/>
              </a:tabLst>
            </a:pPr>
            <a:r>
              <a:rPr sz="2600" dirty="0">
                <a:latin typeface="Arial MT"/>
                <a:cs typeface="Arial MT"/>
              </a:rPr>
              <a:t>The</a:t>
            </a:r>
            <a:r>
              <a:rPr sz="2600" spc="640" dirty="0">
                <a:latin typeface="Arial MT"/>
                <a:cs typeface="Arial MT"/>
              </a:rPr>
              <a:t> </a:t>
            </a:r>
            <a:r>
              <a:rPr sz="2600" dirty="0">
                <a:latin typeface="Arial MT"/>
                <a:cs typeface="Arial MT"/>
              </a:rPr>
              <a:t>Turing</a:t>
            </a:r>
            <a:r>
              <a:rPr sz="2600" spc="640" dirty="0">
                <a:latin typeface="Arial MT"/>
                <a:cs typeface="Arial MT"/>
              </a:rPr>
              <a:t> </a:t>
            </a:r>
            <a:r>
              <a:rPr sz="2600" dirty="0">
                <a:latin typeface="Arial MT"/>
                <a:cs typeface="Arial MT"/>
              </a:rPr>
              <a:t>Test,</a:t>
            </a:r>
            <a:r>
              <a:rPr sz="2600" spc="640" dirty="0">
                <a:latin typeface="Arial MT"/>
                <a:cs typeface="Arial MT"/>
              </a:rPr>
              <a:t> </a:t>
            </a:r>
            <a:r>
              <a:rPr sz="2600" dirty="0">
                <a:latin typeface="Arial MT"/>
                <a:cs typeface="Arial MT"/>
              </a:rPr>
              <a:t>proposed</a:t>
            </a:r>
            <a:r>
              <a:rPr sz="2600" spc="-35" dirty="0">
                <a:latin typeface="Arial MT"/>
                <a:cs typeface="Arial MT"/>
              </a:rPr>
              <a:t>  </a:t>
            </a:r>
            <a:r>
              <a:rPr sz="2600" dirty="0">
                <a:latin typeface="Arial MT"/>
                <a:cs typeface="Arial MT"/>
              </a:rPr>
              <a:t>by</a:t>
            </a:r>
            <a:r>
              <a:rPr sz="2600" spc="645" dirty="0">
                <a:latin typeface="Arial MT"/>
                <a:cs typeface="Arial MT"/>
              </a:rPr>
              <a:t> </a:t>
            </a:r>
            <a:r>
              <a:rPr sz="2600" dirty="0">
                <a:latin typeface="Arial MT"/>
                <a:cs typeface="Arial MT"/>
              </a:rPr>
              <a:t>Alan</a:t>
            </a:r>
            <a:r>
              <a:rPr sz="2600" spc="640" dirty="0">
                <a:latin typeface="Arial MT"/>
                <a:cs typeface="Arial MT"/>
              </a:rPr>
              <a:t> </a:t>
            </a:r>
            <a:r>
              <a:rPr sz="2600" dirty="0">
                <a:latin typeface="Arial MT"/>
                <a:cs typeface="Arial MT"/>
              </a:rPr>
              <a:t>Turing</a:t>
            </a:r>
            <a:r>
              <a:rPr sz="2600" spc="645" dirty="0">
                <a:latin typeface="Arial MT"/>
                <a:cs typeface="Arial MT"/>
              </a:rPr>
              <a:t> </a:t>
            </a:r>
            <a:r>
              <a:rPr sz="2600" dirty="0">
                <a:latin typeface="Arial MT"/>
                <a:cs typeface="Arial MT"/>
              </a:rPr>
              <a:t>(1950),</a:t>
            </a:r>
            <a:r>
              <a:rPr sz="2600" spc="645" dirty="0">
                <a:latin typeface="Arial MT"/>
                <a:cs typeface="Arial MT"/>
              </a:rPr>
              <a:t> </a:t>
            </a:r>
            <a:r>
              <a:rPr sz="2600" dirty="0">
                <a:latin typeface="Arial MT"/>
                <a:cs typeface="Arial MT"/>
              </a:rPr>
              <a:t>was</a:t>
            </a:r>
            <a:r>
              <a:rPr sz="2600" spc="635" dirty="0">
                <a:latin typeface="Arial MT"/>
                <a:cs typeface="Arial MT"/>
              </a:rPr>
              <a:t> </a:t>
            </a:r>
            <a:r>
              <a:rPr sz="2600" dirty="0">
                <a:latin typeface="Arial MT"/>
                <a:cs typeface="Arial MT"/>
              </a:rPr>
              <a:t>designed</a:t>
            </a:r>
            <a:r>
              <a:rPr sz="2600" spc="-35" dirty="0">
                <a:latin typeface="Arial MT"/>
                <a:cs typeface="Arial MT"/>
              </a:rPr>
              <a:t>  </a:t>
            </a:r>
            <a:r>
              <a:rPr sz="2600" spc="-25" dirty="0">
                <a:latin typeface="Arial MT"/>
                <a:cs typeface="Arial MT"/>
              </a:rPr>
              <a:t>to </a:t>
            </a:r>
            <a:r>
              <a:rPr sz="2600" dirty="0">
                <a:latin typeface="Arial MT"/>
                <a:cs typeface="Arial MT"/>
              </a:rPr>
              <a:t>provide</a:t>
            </a:r>
            <a:r>
              <a:rPr sz="2600" spc="-105" dirty="0">
                <a:latin typeface="Arial MT"/>
                <a:cs typeface="Arial MT"/>
              </a:rPr>
              <a:t> </a:t>
            </a:r>
            <a:r>
              <a:rPr sz="2600" dirty="0">
                <a:latin typeface="Arial MT"/>
                <a:cs typeface="Arial MT"/>
              </a:rPr>
              <a:t>a</a:t>
            </a:r>
            <a:r>
              <a:rPr sz="2600" spc="-100" dirty="0">
                <a:latin typeface="Arial MT"/>
                <a:cs typeface="Arial MT"/>
              </a:rPr>
              <a:t> </a:t>
            </a:r>
            <a:r>
              <a:rPr sz="2600" dirty="0">
                <a:latin typeface="Arial MT"/>
                <a:cs typeface="Arial MT"/>
              </a:rPr>
              <a:t>satisfactory</a:t>
            </a:r>
            <a:r>
              <a:rPr sz="2600" spc="-105" dirty="0">
                <a:latin typeface="Arial MT"/>
                <a:cs typeface="Arial MT"/>
              </a:rPr>
              <a:t> </a:t>
            </a:r>
            <a:r>
              <a:rPr sz="2600" dirty="0">
                <a:latin typeface="Arial MT"/>
                <a:cs typeface="Arial MT"/>
              </a:rPr>
              <a:t>operational</a:t>
            </a:r>
            <a:r>
              <a:rPr sz="2600" spc="-100" dirty="0">
                <a:latin typeface="Arial MT"/>
                <a:cs typeface="Arial MT"/>
              </a:rPr>
              <a:t> </a:t>
            </a:r>
            <a:r>
              <a:rPr sz="2600" dirty="0">
                <a:latin typeface="Arial MT"/>
                <a:cs typeface="Arial MT"/>
              </a:rPr>
              <a:t>definition</a:t>
            </a:r>
            <a:r>
              <a:rPr sz="2600" spc="-100" dirty="0">
                <a:latin typeface="Arial MT"/>
                <a:cs typeface="Arial MT"/>
              </a:rPr>
              <a:t> </a:t>
            </a:r>
            <a:r>
              <a:rPr sz="2600" dirty="0">
                <a:latin typeface="Arial MT"/>
                <a:cs typeface="Arial MT"/>
              </a:rPr>
              <a:t>of</a:t>
            </a:r>
            <a:r>
              <a:rPr sz="2600" spc="-105" dirty="0">
                <a:latin typeface="Arial MT"/>
                <a:cs typeface="Arial MT"/>
              </a:rPr>
              <a:t> </a:t>
            </a:r>
            <a:r>
              <a:rPr sz="2600" spc="-10" dirty="0">
                <a:latin typeface="Arial MT"/>
                <a:cs typeface="Arial MT"/>
              </a:rPr>
              <a:t>intelligence</a:t>
            </a:r>
            <a:endParaRPr sz="2600">
              <a:latin typeface="Arial MT"/>
              <a:cs typeface="Arial MT"/>
            </a:endParaRPr>
          </a:p>
          <a:p>
            <a:pPr marL="241300" marR="23495" indent="-228600" algn="just">
              <a:lnSpc>
                <a:spcPts val="2810"/>
              </a:lnSpc>
              <a:spcBef>
                <a:spcPts val="994"/>
              </a:spcBef>
              <a:buSzPct val="101923"/>
              <a:buChar char="•"/>
              <a:tabLst>
                <a:tab pos="241300" algn="l"/>
              </a:tabLst>
            </a:pPr>
            <a:r>
              <a:rPr sz="2600" dirty="0">
                <a:latin typeface="Arial MT"/>
                <a:cs typeface="Arial MT"/>
              </a:rPr>
              <a:t>"The</a:t>
            </a:r>
            <a:r>
              <a:rPr sz="2600" spc="165" dirty="0">
                <a:latin typeface="Arial MT"/>
                <a:cs typeface="Arial MT"/>
              </a:rPr>
              <a:t> </a:t>
            </a:r>
            <a:r>
              <a:rPr sz="2600" dirty="0">
                <a:latin typeface="Arial MT"/>
                <a:cs typeface="Arial MT"/>
              </a:rPr>
              <a:t>thing</a:t>
            </a:r>
            <a:r>
              <a:rPr sz="2600" spc="170" dirty="0">
                <a:latin typeface="Arial MT"/>
                <a:cs typeface="Arial MT"/>
              </a:rPr>
              <a:t> </a:t>
            </a:r>
            <a:r>
              <a:rPr sz="2600" dirty="0">
                <a:latin typeface="Arial MT"/>
                <a:cs typeface="Arial MT"/>
              </a:rPr>
              <a:t>to</a:t>
            </a:r>
            <a:r>
              <a:rPr sz="2600" spc="165" dirty="0">
                <a:latin typeface="Arial MT"/>
                <a:cs typeface="Arial MT"/>
              </a:rPr>
              <a:t> </a:t>
            </a:r>
            <a:r>
              <a:rPr sz="2600" dirty="0">
                <a:latin typeface="Arial MT"/>
                <a:cs typeface="Arial MT"/>
              </a:rPr>
              <a:t>remember</a:t>
            </a:r>
            <a:r>
              <a:rPr sz="2600" spc="160" dirty="0">
                <a:latin typeface="Arial MT"/>
                <a:cs typeface="Arial MT"/>
              </a:rPr>
              <a:t> </a:t>
            </a:r>
            <a:r>
              <a:rPr sz="2600" dirty="0">
                <a:latin typeface="Arial MT"/>
                <a:cs typeface="Arial MT"/>
              </a:rPr>
              <a:t>is</a:t>
            </a:r>
            <a:r>
              <a:rPr sz="2600" spc="155" dirty="0">
                <a:latin typeface="Arial MT"/>
                <a:cs typeface="Arial MT"/>
              </a:rPr>
              <a:t> </a:t>
            </a:r>
            <a:r>
              <a:rPr sz="2600" dirty="0">
                <a:latin typeface="Arial MT"/>
                <a:cs typeface="Arial MT"/>
              </a:rPr>
              <a:t>computers</a:t>
            </a:r>
            <a:r>
              <a:rPr sz="2600" spc="170" dirty="0">
                <a:latin typeface="Arial MT"/>
                <a:cs typeface="Arial MT"/>
              </a:rPr>
              <a:t> </a:t>
            </a:r>
            <a:r>
              <a:rPr sz="2600" dirty="0">
                <a:latin typeface="Arial MT"/>
                <a:cs typeface="Arial MT"/>
              </a:rPr>
              <a:t>were</a:t>
            </a:r>
            <a:r>
              <a:rPr sz="2600" spc="160" dirty="0">
                <a:latin typeface="Arial MT"/>
                <a:cs typeface="Arial MT"/>
              </a:rPr>
              <a:t> </a:t>
            </a:r>
            <a:r>
              <a:rPr sz="2600" dirty="0">
                <a:latin typeface="Arial MT"/>
                <a:cs typeface="Arial MT"/>
              </a:rPr>
              <a:t>giant</a:t>
            </a:r>
            <a:r>
              <a:rPr sz="2600" spc="170" dirty="0">
                <a:latin typeface="Arial MT"/>
                <a:cs typeface="Arial MT"/>
              </a:rPr>
              <a:t> </a:t>
            </a:r>
            <a:r>
              <a:rPr sz="2600" spc="-20" dirty="0">
                <a:latin typeface="Arial MT"/>
                <a:cs typeface="Arial MT"/>
              </a:rPr>
              <a:t>room-</a:t>
            </a:r>
            <a:r>
              <a:rPr sz="2600" dirty="0">
                <a:latin typeface="Arial MT"/>
                <a:cs typeface="Arial MT"/>
              </a:rPr>
              <a:t>based,</a:t>
            </a:r>
            <a:r>
              <a:rPr sz="2600" spc="170" dirty="0">
                <a:latin typeface="Arial MT"/>
                <a:cs typeface="Arial MT"/>
              </a:rPr>
              <a:t> </a:t>
            </a:r>
            <a:r>
              <a:rPr sz="2600" spc="-10" dirty="0">
                <a:latin typeface="Arial MT"/>
                <a:cs typeface="Arial MT"/>
              </a:rPr>
              <a:t>vacuum- </a:t>
            </a:r>
            <a:r>
              <a:rPr sz="2600" dirty="0">
                <a:latin typeface="Arial MT"/>
                <a:cs typeface="Arial MT"/>
              </a:rPr>
              <a:t>tube</a:t>
            </a:r>
            <a:r>
              <a:rPr sz="2600" spc="100" dirty="0">
                <a:latin typeface="Arial MT"/>
                <a:cs typeface="Arial MT"/>
              </a:rPr>
              <a:t>  </a:t>
            </a:r>
            <a:r>
              <a:rPr sz="2600" dirty="0">
                <a:latin typeface="Arial MT"/>
                <a:cs typeface="Arial MT"/>
              </a:rPr>
              <a:t>devices,"</a:t>
            </a:r>
            <a:r>
              <a:rPr sz="2600" spc="100" dirty="0">
                <a:latin typeface="Arial MT"/>
                <a:cs typeface="Arial MT"/>
              </a:rPr>
              <a:t>  </a:t>
            </a:r>
            <a:r>
              <a:rPr sz="2600" dirty="0">
                <a:latin typeface="Arial MT"/>
                <a:cs typeface="Arial MT"/>
              </a:rPr>
              <a:t>Mark</a:t>
            </a:r>
            <a:r>
              <a:rPr sz="2600" spc="90" dirty="0">
                <a:latin typeface="Arial MT"/>
                <a:cs typeface="Arial MT"/>
              </a:rPr>
              <a:t>  </a:t>
            </a:r>
            <a:r>
              <a:rPr sz="2600" dirty="0">
                <a:latin typeface="Arial MT"/>
                <a:cs typeface="Arial MT"/>
              </a:rPr>
              <a:t>Reidl,</a:t>
            </a:r>
            <a:r>
              <a:rPr sz="2600" spc="95" dirty="0">
                <a:latin typeface="Arial MT"/>
                <a:cs typeface="Arial MT"/>
              </a:rPr>
              <a:t>  </a:t>
            </a:r>
            <a:r>
              <a:rPr sz="2600" dirty="0">
                <a:latin typeface="Arial MT"/>
                <a:cs typeface="Arial MT"/>
              </a:rPr>
              <a:t>associate</a:t>
            </a:r>
            <a:r>
              <a:rPr sz="2600" spc="100" dirty="0">
                <a:latin typeface="Arial MT"/>
                <a:cs typeface="Arial MT"/>
              </a:rPr>
              <a:t>  </a:t>
            </a:r>
            <a:r>
              <a:rPr sz="2600" dirty="0">
                <a:latin typeface="Arial MT"/>
                <a:cs typeface="Arial MT"/>
              </a:rPr>
              <a:t>director</a:t>
            </a:r>
            <a:r>
              <a:rPr sz="2600" spc="95" dirty="0">
                <a:latin typeface="Arial MT"/>
                <a:cs typeface="Arial MT"/>
              </a:rPr>
              <a:t>  </a:t>
            </a:r>
            <a:r>
              <a:rPr sz="2600" dirty="0">
                <a:latin typeface="Arial MT"/>
                <a:cs typeface="Arial MT"/>
              </a:rPr>
              <a:t>at</a:t>
            </a:r>
            <a:r>
              <a:rPr sz="2600" spc="95" dirty="0">
                <a:latin typeface="Arial MT"/>
                <a:cs typeface="Arial MT"/>
              </a:rPr>
              <a:t>  </a:t>
            </a:r>
            <a:r>
              <a:rPr sz="2600" dirty="0">
                <a:latin typeface="Arial MT"/>
                <a:cs typeface="Arial MT"/>
              </a:rPr>
              <a:t>the</a:t>
            </a:r>
            <a:r>
              <a:rPr sz="2600" spc="100" dirty="0">
                <a:latin typeface="Arial MT"/>
                <a:cs typeface="Arial MT"/>
              </a:rPr>
              <a:t>  </a:t>
            </a:r>
            <a:r>
              <a:rPr sz="2600" dirty="0">
                <a:latin typeface="Arial MT"/>
                <a:cs typeface="Arial MT"/>
              </a:rPr>
              <a:t>Georgia</a:t>
            </a:r>
            <a:r>
              <a:rPr sz="2600" spc="100" dirty="0">
                <a:latin typeface="Arial MT"/>
                <a:cs typeface="Arial MT"/>
              </a:rPr>
              <a:t>  </a:t>
            </a:r>
            <a:r>
              <a:rPr sz="2600" spc="-20" dirty="0">
                <a:latin typeface="Arial MT"/>
                <a:cs typeface="Arial MT"/>
              </a:rPr>
              <a:t>Tech </a:t>
            </a:r>
            <a:r>
              <a:rPr sz="2600" dirty="0">
                <a:latin typeface="Arial MT"/>
                <a:cs typeface="Arial MT"/>
              </a:rPr>
              <a:t>Machine</a:t>
            </a:r>
            <a:r>
              <a:rPr sz="2600" spc="175" dirty="0">
                <a:latin typeface="Arial MT"/>
                <a:cs typeface="Arial MT"/>
              </a:rPr>
              <a:t> </a:t>
            </a:r>
            <a:r>
              <a:rPr sz="2600" dirty="0">
                <a:latin typeface="Arial MT"/>
                <a:cs typeface="Arial MT"/>
              </a:rPr>
              <a:t>Learning</a:t>
            </a:r>
            <a:r>
              <a:rPr sz="2600" spc="180" dirty="0">
                <a:latin typeface="Arial MT"/>
                <a:cs typeface="Arial MT"/>
              </a:rPr>
              <a:t> </a:t>
            </a:r>
            <a:r>
              <a:rPr sz="2600" dirty="0">
                <a:latin typeface="Arial MT"/>
                <a:cs typeface="Arial MT"/>
              </a:rPr>
              <a:t>Center,</a:t>
            </a:r>
            <a:r>
              <a:rPr sz="2600" spc="170" dirty="0">
                <a:latin typeface="Arial MT"/>
                <a:cs typeface="Arial MT"/>
              </a:rPr>
              <a:t> </a:t>
            </a:r>
            <a:r>
              <a:rPr sz="2600" dirty="0">
                <a:latin typeface="Arial MT"/>
                <a:cs typeface="Arial MT"/>
              </a:rPr>
              <a:t>told</a:t>
            </a:r>
            <a:r>
              <a:rPr sz="2600" spc="175" dirty="0">
                <a:latin typeface="Arial MT"/>
                <a:cs typeface="Arial MT"/>
              </a:rPr>
              <a:t> </a:t>
            </a:r>
            <a:r>
              <a:rPr sz="2600" dirty="0">
                <a:latin typeface="Arial MT"/>
                <a:cs typeface="Arial MT"/>
              </a:rPr>
              <a:t>ABC</a:t>
            </a:r>
            <a:r>
              <a:rPr sz="2600" spc="165" dirty="0">
                <a:latin typeface="Arial MT"/>
                <a:cs typeface="Arial MT"/>
              </a:rPr>
              <a:t> </a:t>
            </a:r>
            <a:r>
              <a:rPr sz="2600" dirty="0">
                <a:latin typeface="Arial MT"/>
                <a:cs typeface="Arial MT"/>
              </a:rPr>
              <a:t>News.</a:t>
            </a:r>
            <a:r>
              <a:rPr sz="2600" spc="165" dirty="0">
                <a:latin typeface="Arial MT"/>
                <a:cs typeface="Arial MT"/>
              </a:rPr>
              <a:t> </a:t>
            </a:r>
            <a:r>
              <a:rPr sz="2600" dirty="0">
                <a:latin typeface="Arial MT"/>
                <a:cs typeface="Arial MT"/>
              </a:rPr>
              <a:t>"But</a:t>
            </a:r>
            <a:r>
              <a:rPr sz="2600" spc="170" dirty="0">
                <a:latin typeface="Arial MT"/>
                <a:cs typeface="Arial MT"/>
              </a:rPr>
              <a:t> </a:t>
            </a:r>
            <a:r>
              <a:rPr sz="2600" dirty="0">
                <a:latin typeface="Arial MT"/>
                <a:cs typeface="Arial MT"/>
              </a:rPr>
              <a:t>they</a:t>
            </a:r>
            <a:r>
              <a:rPr sz="2600" spc="170" dirty="0">
                <a:latin typeface="Arial MT"/>
                <a:cs typeface="Arial MT"/>
              </a:rPr>
              <a:t> </a:t>
            </a:r>
            <a:r>
              <a:rPr sz="2600" dirty="0">
                <a:latin typeface="Arial MT"/>
                <a:cs typeface="Arial MT"/>
              </a:rPr>
              <a:t>were</a:t>
            </a:r>
            <a:r>
              <a:rPr sz="2600" spc="170" dirty="0">
                <a:latin typeface="Arial MT"/>
                <a:cs typeface="Arial MT"/>
              </a:rPr>
              <a:t> </a:t>
            </a:r>
            <a:r>
              <a:rPr sz="2600" dirty="0">
                <a:latin typeface="Arial MT"/>
                <a:cs typeface="Arial MT"/>
              </a:rPr>
              <a:t>doing</a:t>
            </a:r>
            <a:r>
              <a:rPr sz="2600" spc="175" dirty="0">
                <a:latin typeface="Arial MT"/>
                <a:cs typeface="Arial MT"/>
              </a:rPr>
              <a:t> </a:t>
            </a:r>
            <a:r>
              <a:rPr sz="2600" spc="-10" dirty="0">
                <a:latin typeface="Arial MT"/>
                <a:cs typeface="Arial MT"/>
              </a:rPr>
              <a:t>things </a:t>
            </a:r>
            <a:r>
              <a:rPr sz="2600" dirty="0">
                <a:latin typeface="Arial MT"/>
                <a:cs typeface="Arial MT"/>
              </a:rPr>
              <a:t>that</a:t>
            </a:r>
            <a:r>
              <a:rPr sz="2600" spc="50" dirty="0">
                <a:latin typeface="Arial MT"/>
                <a:cs typeface="Arial MT"/>
              </a:rPr>
              <a:t>  </a:t>
            </a:r>
            <a:r>
              <a:rPr sz="2600" dirty="0">
                <a:latin typeface="Arial MT"/>
                <a:cs typeface="Arial MT"/>
              </a:rPr>
              <a:t>humans</a:t>
            </a:r>
            <a:r>
              <a:rPr sz="2600" spc="50" dirty="0">
                <a:latin typeface="Arial MT"/>
                <a:cs typeface="Arial MT"/>
              </a:rPr>
              <a:t>  </a:t>
            </a:r>
            <a:r>
              <a:rPr sz="2600" dirty="0">
                <a:latin typeface="Arial MT"/>
                <a:cs typeface="Arial MT"/>
              </a:rPr>
              <a:t>were</a:t>
            </a:r>
            <a:r>
              <a:rPr sz="2600" spc="50" dirty="0">
                <a:latin typeface="Arial MT"/>
                <a:cs typeface="Arial MT"/>
              </a:rPr>
              <a:t>  </a:t>
            </a:r>
            <a:r>
              <a:rPr sz="2600" dirty="0">
                <a:latin typeface="Arial MT"/>
                <a:cs typeface="Arial MT"/>
              </a:rPr>
              <a:t>doing,</a:t>
            </a:r>
            <a:r>
              <a:rPr sz="2600" spc="55" dirty="0">
                <a:latin typeface="Arial MT"/>
                <a:cs typeface="Arial MT"/>
              </a:rPr>
              <a:t>  </a:t>
            </a:r>
            <a:r>
              <a:rPr sz="2600" dirty="0">
                <a:latin typeface="Arial MT"/>
                <a:cs typeface="Arial MT"/>
              </a:rPr>
              <a:t>particularly</a:t>
            </a:r>
            <a:r>
              <a:rPr sz="2600" spc="50" dirty="0">
                <a:latin typeface="Arial MT"/>
                <a:cs typeface="Arial MT"/>
              </a:rPr>
              <a:t>  </a:t>
            </a:r>
            <a:r>
              <a:rPr sz="2600" dirty="0">
                <a:latin typeface="Arial MT"/>
                <a:cs typeface="Arial MT"/>
              </a:rPr>
              <a:t>breaking</a:t>
            </a:r>
            <a:r>
              <a:rPr sz="2600" spc="55" dirty="0">
                <a:latin typeface="Arial MT"/>
                <a:cs typeface="Arial MT"/>
              </a:rPr>
              <a:t>  </a:t>
            </a:r>
            <a:r>
              <a:rPr sz="2600" dirty="0">
                <a:latin typeface="Arial MT"/>
                <a:cs typeface="Arial MT"/>
              </a:rPr>
              <a:t>codes,</a:t>
            </a:r>
            <a:r>
              <a:rPr sz="2600" spc="50" dirty="0">
                <a:latin typeface="Arial MT"/>
                <a:cs typeface="Arial MT"/>
              </a:rPr>
              <a:t>  </a:t>
            </a:r>
            <a:r>
              <a:rPr sz="2600" dirty="0">
                <a:latin typeface="Arial MT"/>
                <a:cs typeface="Arial MT"/>
              </a:rPr>
              <a:t>solving</a:t>
            </a:r>
            <a:r>
              <a:rPr sz="2600" spc="55" dirty="0">
                <a:latin typeface="Arial MT"/>
                <a:cs typeface="Arial MT"/>
              </a:rPr>
              <a:t>  </a:t>
            </a:r>
            <a:r>
              <a:rPr sz="2600" spc="-20" dirty="0">
                <a:latin typeface="Arial MT"/>
                <a:cs typeface="Arial MT"/>
              </a:rPr>
              <a:t>math </a:t>
            </a:r>
            <a:r>
              <a:rPr sz="2600" dirty="0">
                <a:latin typeface="Arial MT"/>
                <a:cs typeface="Arial MT"/>
              </a:rPr>
              <a:t>problems,</a:t>
            </a:r>
            <a:r>
              <a:rPr sz="2600" spc="-70" dirty="0">
                <a:latin typeface="Arial MT"/>
                <a:cs typeface="Arial MT"/>
              </a:rPr>
              <a:t> </a:t>
            </a:r>
            <a:r>
              <a:rPr sz="2600" dirty="0">
                <a:latin typeface="Arial MT"/>
                <a:cs typeface="Arial MT"/>
              </a:rPr>
              <a:t>things</a:t>
            </a:r>
            <a:r>
              <a:rPr sz="2600" spc="-65" dirty="0">
                <a:latin typeface="Arial MT"/>
                <a:cs typeface="Arial MT"/>
              </a:rPr>
              <a:t> </a:t>
            </a:r>
            <a:r>
              <a:rPr sz="2600" dirty="0">
                <a:latin typeface="Arial MT"/>
                <a:cs typeface="Arial MT"/>
              </a:rPr>
              <a:t>like</a:t>
            </a:r>
            <a:r>
              <a:rPr sz="2600" spc="-65" dirty="0">
                <a:latin typeface="Arial MT"/>
                <a:cs typeface="Arial MT"/>
              </a:rPr>
              <a:t> </a:t>
            </a:r>
            <a:r>
              <a:rPr sz="2600" spc="-10" dirty="0">
                <a:latin typeface="Arial MT"/>
                <a:cs typeface="Arial MT"/>
              </a:rPr>
              <a:t>that."</a:t>
            </a:r>
            <a:endParaRPr sz="2600">
              <a:latin typeface="Arial MT"/>
              <a:cs typeface="Arial MT"/>
            </a:endParaRPr>
          </a:p>
          <a:p>
            <a:pPr marL="241300" marR="41275" indent="-228600" algn="just">
              <a:lnSpc>
                <a:spcPts val="2810"/>
              </a:lnSpc>
              <a:spcBef>
                <a:spcPts val="990"/>
              </a:spcBef>
              <a:buSzPct val="101923"/>
              <a:buChar char="•"/>
              <a:tabLst>
                <a:tab pos="241300" algn="l"/>
              </a:tabLst>
            </a:pPr>
            <a:r>
              <a:rPr sz="2600" dirty="0">
                <a:latin typeface="Arial MT"/>
                <a:cs typeface="Arial MT"/>
              </a:rPr>
              <a:t>He</a:t>
            </a:r>
            <a:r>
              <a:rPr sz="2600" spc="225" dirty="0">
                <a:latin typeface="Arial MT"/>
                <a:cs typeface="Arial MT"/>
              </a:rPr>
              <a:t> </a:t>
            </a:r>
            <a:r>
              <a:rPr sz="2600" dirty="0">
                <a:latin typeface="Arial MT"/>
                <a:cs typeface="Arial MT"/>
              </a:rPr>
              <a:t>continued,</a:t>
            </a:r>
            <a:r>
              <a:rPr sz="2600" spc="250" dirty="0">
                <a:latin typeface="Arial MT"/>
                <a:cs typeface="Arial MT"/>
              </a:rPr>
              <a:t> </a:t>
            </a:r>
            <a:r>
              <a:rPr sz="2600" dirty="0">
                <a:latin typeface="Arial MT"/>
                <a:cs typeface="Arial MT"/>
              </a:rPr>
              <a:t>"So</a:t>
            </a:r>
            <a:r>
              <a:rPr sz="2600" spc="235" dirty="0">
                <a:latin typeface="Arial MT"/>
                <a:cs typeface="Arial MT"/>
              </a:rPr>
              <a:t> </a:t>
            </a:r>
            <a:r>
              <a:rPr sz="2600" dirty="0">
                <a:latin typeface="Arial MT"/>
                <a:cs typeface="Arial MT"/>
              </a:rPr>
              <a:t>they</a:t>
            </a:r>
            <a:r>
              <a:rPr sz="2600" spc="240" dirty="0">
                <a:latin typeface="Arial MT"/>
                <a:cs typeface="Arial MT"/>
              </a:rPr>
              <a:t> </a:t>
            </a:r>
            <a:r>
              <a:rPr sz="2600" dirty="0">
                <a:latin typeface="Arial MT"/>
                <a:cs typeface="Arial MT"/>
              </a:rPr>
              <a:t>started</a:t>
            </a:r>
            <a:r>
              <a:rPr sz="2600" spc="245" dirty="0">
                <a:latin typeface="Arial MT"/>
                <a:cs typeface="Arial MT"/>
              </a:rPr>
              <a:t> </a:t>
            </a:r>
            <a:r>
              <a:rPr sz="2600" dirty="0">
                <a:latin typeface="Arial MT"/>
                <a:cs typeface="Arial MT"/>
              </a:rPr>
              <a:t>to</a:t>
            </a:r>
            <a:r>
              <a:rPr sz="2600" spc="229" dirty="0">
                <a:latin typeface="Arial MT"/>
                <a:cs typeface="Arial MT"/>
              </a:rPr>
              <a:t> </a:t>
            </a:r>
            <a:r>
              <a:rPr sz="2600" dirty="0">
                <a:latin typeface="Arial MT"/>
                <a:cs typeface="Arial MT"/>
              </a:rPr>
              <a:t>think,</a:t>
            </a:r>
            <a:r>
              <a:rPr sz="2600" spc="235" dirty="0">
                <a:latin typeface="Arial MT"/>
                <a:cs typeface="Arial MT"/>
              </a:rPr>
              <a:t> </a:t>
            </a:r>
            <a:r>
              <a:rPr sz="2600" dirty="0">
                <a:latin typeface="Arial MT"/>
                <a:cs typeface="Arial MT"/>
              </a:rPr>
              <a:t>'Can</a:t>
            </a:r>
            <a:r>
              <a:rPr sz="2600" spc="240" dirty="0">
                <a:latin typeface="Arial MT"/>
                <a:cs typeface="Arial MT"/>
              </a:rPr>
              <a:t> </a:t>
            </a:r>
            <a:r>
              <a:rPr sz="2600" dirty="0">
                <a:latin typeface="Arial MT"/>
                <a:cs typeface="Arial MT"/>
              </a:rPr>
              <a:t>this</a:t>
            </a:r>
            <a:r>
              <a:rPr sz="2600" spc="225" dirty="0">
                <a:latin typeface="Arial MT"/>
                <a:cs typeface="Arial MT"/>
              </a:rPr>
              <a:t> </a:t>
            </a:r>
            <a:r>
              <a:rPr sz="2600" dirty="0">
                <a:latin typeface="Arial MT"/>
                <a:cs typeface="Arial MT"/>
              </a:rPr>
              <a:t>go</a:t>
            </a:r>
            <a:r>
              <a:rPr sz="2600" spc="235" dirty="0">
                <a:latin typeface="Arial MT"/>
                <a:cs typeface="Arial MT"/>
              </a:rPr>
              <a:t> </a:t>
            </a:r>
            <a:r>
              <a:rPr sz="2600" dirty="0">
                <a:latin typeface="Arial MT"/>
                <a:cs typeface="Arial MT"/>
              </a:rPr>
              <a:t>further</a:t>
            </a:r>
            <a:r>
              <a:rPr sz="2600" spc="240" dirty="0">
                <a:latin typeface="Arial MT"/>
                <a:cs typeface="Arial MT"/>
              </a:rPr>
              <a:t> </a:t>
            </a:r>
            <a:r>
              <a:rPr sz="2600" dirty="0">
                <a:latin typeface="Arial MT"/>
                <a:cs typeface="Arial MT"/>
              </a:rPr>
              <a:t>than</a:t>
            </a:r>
            <a:r>
              <a:rPr sz="2600" spc="240" dirty="0">
                <a:latin typeface="Arial MT"/>
                <a:cs typeface="Arial MT"/>
              </a:rPr>
              <a:t> </a:t>
            </a:r>
            <a:r>
              <a:rPr sz="2600" spc="-10" dirty="0">
                <a:latin typeface="Arial MT"/>
                <a:cs typeface="Arial MT"/>
              </a:rPr>
              <a:t>that? </a:t>
            </a:r>
            <a:r>
              <a:rPr sz="2600" dirty="0">
                <a:latin typeface="Arial MT"/>
                <a:cs typeface="Arial MT"/>
              </a:rPr>
              <a:t>What</a:t>
            </a:r>
            <a:r>
              <a:rPr sz="2600" spc="120" dirty="0">
                <a:latin typeface="Arial MT"/>
                <a:cs typeface="Arial MT"/>
              </a:rPr>
              <a:t> </a:t>
            </a:r>
            <a:r>
              <a:rPr sz="2600" dirty="0">
                <a:latin typeface="Arial MT"/>
                <a:cs typeface="Arial MT"/>
              </a:rPr>
              <a:t>can</a:t>
            </a:r>
            <a:r>
              <a:rPr sz="2600" spc="130" dirty="0">
                <a:latin typeface="Arial MT"/>
                <a:cs typeface="Arial MT"/>
              </a:rPr>
              <a:t> </a:t>
            </a:r>
            <a:r>
              <a:rPr sz="2600" dirty="0">
                <a:latin typeface="Arial MT"/>
                <a:cs typeface="Arial MT"/>
              </a:rPr>
              <a:t>they</a:t>
            </a:r>
            <a:r>
              <a:rPr sz="2600" spc="130" dirty="0">
                <a:latin typeface="Arial MT"/>
                <a:cs typeface="Arial MT"/>
              </a:rPr>
              <a:t> </a:t>
            </a:r>
            <a:r>
              <a:rPr sz="2600" dirty="0">
                <a:latin typeface="Arial MT"/>
                <a:cs typeface="Arial MT"/>
              </a:rPr>
              <a:t>do</a:t>
            </a:r>
            <a:r>
              <a:rPr sz="2600" spc="130" dirty="0">
                <a:latin typeface="Arial MT"/>
                <a:cs typeface="Arial MT"/>
              </a:rPr>
              <a:t> </a:t>
            </a:r>
            <a:r>
              <a:rPr sz="2600" dirty="0">
                <a:latin typeface="Arial MT"/>
                <a:cs typeface="Arial MT"/>
              </a:rPr>
              <a:t>that</a:t>
            </a:r>
            <a:r>
              <a:rPr sz="2600" spc="130" dirty="0">
                <a:latin typeface="Arial MT"/>
                <a:cs typeface="Arial MT"/>
              </a:rPr>
              <a:t> </a:t>
            </a:r>
            <a:r>
              <a:rPr sz="2600" dirty="0">
                <a:latin typeface="Arial MT"/>
                <a:cs typeface="Arial MT"/>
              </a:rPr>
              <a:t>humans</a:t>
            </a:r>
            <a:r>
              <a:rPr sz="2600" spc="130" dirty="0">
                <a:latin typeface="Arial MT"/>
                <a:cs typeface="Arial MT"/>
              </a:rPr>
              <a:t> </a:t>
            </a:r>
            <a:r>
              <a:rPr sz="2600" dirty="0">
                <a:latin typeface="Arial MT"/>
                <a:cs typeface="Arial MT"/>
              </a:rPr>
              <a:t>can</a:t>
            </a:r>
            <a:r>
              <a:rPr sz="2600" spc="130" dirty="0">
                <a:latin typeface="Arial MT"/>
                <a:cs typeface="Arial MT"/>
              </a:rPr>
              <a:t> </a:t>
            </a:r>
            <a:r>
              <a:rPr sz="2600" dirty="0">
                <a:latin typeface="Arial MT"/>
                <a:cs typeface="Arial MT"/>
              </a:rPr>
              <a:t>do?</a:t>
            </a:r>
            <a:r>
              <a:rPr sz="2600" spc="135" dirty="0">
                <a:latin typeface="Arial MT"/>
                <a:cs typeface="Arial MT"/>
              </a:rPr>
              <a:t> </a:t>
            </a:r>
            <a:r>
              <a:rPr sz="2600" dirty="0">
                <a:latin typeface="Arial MT"/>
                <a:cs typeface="Arial MT"/>
              </a:rPr>
              <a:t>Can</a:t>
            </a:r>
            <a:r>
              <a:rPr sz="2600" spc="125" dirty="0">
                <a:latin typeface="Arial MT"/>
                <a:cs typeface="Arial MT"/>
              </a:rPr>
              <a:t> </a:t>
            </a:r>
            <a:r>
              <a:rPr sz="2600" dirty="0">
                <a:latin typeface="Arial MT"/>
                <a:cs typeface="Arial MT"/>
              </a:rPr>
              <a:t>they</a:t>
            </a:r>
            <a:r>
              <a:rPr sz="2600" spc="130" dirty="0">
                <a:latin typeface="Arial MT"/>
                <a:cs typeface="Arial MT"/>
              </a:rPr>
              <a:t> </a:t>
            </a:r>
            <a:r>
              <a:rPr sz="2600" dirty="0">
                <a:latin typeface="Arial MT"/>
                <a:cs typeface="Arial MT"/>
              </a:rPr>
              <a:t>do</a:t>
            </a:r>
            <a:r>
              <a:rPr sz="2600" spc="130" dirty="0">
                <a:latin typeface="Arial MT"/>
                <a:cs typeface="Arial MT"/>
              </a:rPr>
              <a:t> </a:t>
            </a:r>
            <a:r>
              <a:rPr sz="2600" dirty="0">
                <a:latin typeface="Arial MT"/>
                <a:cs typeface="Arial MT"/>
              </a:rPr>
              <a:t>what</a:t>
            </a:r>
            <a:r>
              <a:rPr sz="2600" spc="120" dirty="0">
                <a:latin typeface="Arial MT"/>
                <a:cs typeface="Arial MT"/>
              </a:rPr>
              <a:t> </a:t>
            </a:r>
            <a:r>
              <a:rPr sz="2600" dirty="0">
                <a:latin typeface="Arial MT"/>
                <a:cs typeface="Arial MT"/>
              </a:rPr>
              <a:t>humans</a:t>
            </a:r>
            <a:r>
              <a:rPr sz="2600" spc="135" dirty="0">
                <a:latin typeface="Arial MT"/>
                <a:cs typeface="Arial MT"/>
              </a:rPr>
              <a:t> </a:t>
            </a:r>
            <a:r>
              <a:rPr sz="2600" spc="-25" dirty="0">
                <a:latin typeface="Arial MT"/>
                <a:cs typeface="Arial MT"/>
              </a:rPr>
              <a:t>can</a:t>
            </a:r>
            <a:endParaRPr sz="2600">
              <a:latin typeface="Arial MT"/>
              <a:cs typeface="Arial M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29640" y="1737634"/>
            <a:ext cx="10351770" cy="3983990"/>
          </a:xfrm>
          <a:prstGeom prst="rect">
            <a:avLst/>
          </a:prstGeom>
        </p:spPr>
        <p:txBody>
          <a:bodyPr vert="horz" wrap="square" lIns="0" tIns="88900" rIns="0" bIns="0" rtlCol="0">
            <a:spAutoFit/>
          </a:bodyPr>
          <a:lstStyle/>
          <a:p>
            <a:pPr marL="228600" indent="-228600">
              <a:lnSpc>
                <a:spcPct val="100000"/>
              </a:lnSpc>
              <a:spcBef>
                <a:spcPts val="700"/>
              </a:spcBef>
              <a:buSzPct val="101785"/>
              <a:buFont typeface="Arial MT"/>
              <a:buChar char="•"/>
              <a:tabLst>
                <a:tab pos="228600" algn="l"/>
              </a:tabLst>
            </a:pPr>
            <a:r>
              <a:rPr sz="2800" b="1" dirty="0">
                <a:latin typeface="Arial"/>
                <a:cs typeface="Arial"/>
              </a:rPr>
              <a:t>What</a:t>
            </a:r>
            <a:r>
              <a:rPr sz="2800" b="1" spc="-70" dirty="0">
                <a:latin typeface="Arial"/>
                <a:cs typeface="Arial"/>
              </a:rPr>
              <a:t> </a:t>
            </a:r>
            <a:r>
              <a:rPr sz="2800" b="1" dirty="0">
                <a:latin typeface="Arial"/>
                <a:cs typeface="Arial"/>
              </a:rPr>
              <a:t>is</a:t>
            </a:r>
            <a:r>
              <a:rPr sz="2800" b="1" spc="-70" dirty="0">
                <a:latin typeface="Arial"/>
                <a:cs typeface="Arial"/>
              </a:rPr>
              <a:t> </a:t>
            </a:r>
            <a:r>
              <a:rPr sz="2800" b="1" dirty="0">
                <a:latin typeface="Arial"/>
                <a:cs typeface="Arial"/>
              </a:rPr>
              <a:t>the</a:t>
            </a:r>
            <a:r>
              <a:rPr sz="2800" b="1" spc="-65" dirty="0">
                <a:latin typeface="Arial"/>
                <a:cs typeface="Arial"/>
              </a:rPr>
              <a:t> </a:t>
            </a:r>
            <a:r>
              <a:rPr sz="2800" b="1" spc="-20" dirty="0">
                <a:latin typeface="Arial"/>
                <a:cs typeface="Arial"/>
              </a:rPr>
              <a:t>Turing</a:t>
            </a:r>
            <a:r>
              <a:rPr sz="2800" b="1" spc="-70" dirty="0">
                <a:latin typeface="Arial"/>
                <a:cs typeface="Arial"/>
              </a:rPr>
              <a:t> </a:t>
            </a:r>
            <a:r>
              <a:rPr sz="2800" b="1" spc="-10" dirty="0">
                <a:latin typeface="Arial"/>
                <a:cs typeface="Arial"/>
              </a:rPr>
              <a:t>Test?</a:t>
            </a:r>
            <a:endParaRPr sz="2800">
              <a:latin typeface="Arial"/>
              <a:cs typeface="Arial"/>
            </a:endParaRPr>
          </a:p>
          <a:p>
            <a:pPr marL="228600" indent="-228600" algn="just">
              <a:lnSpc>
                <a:spcPts val="3020"/>
              </a:lnSpc>
              <a:spcBef>
                <a:spcPts val="1050"/>
              </a:spcBef>
              <a:buSzPct val="101785"/>
              <a:buChar char="•"/>
              <a:tabLst>
                <a:tab pos="228600" algn="l"/>
              </a:tabLst>
            </a:pPr>
            <a:r>
              <a:rPr sz="2800" dirty="0">
                <a:latin typeface="Arial MT"/>
                <a:cs typeface="Arial MT"/>
              </a:rPr>
              <a:t>The</a:t>
            </a:r>
            <a:r>
              <a:rPr sz="2800" spc="365" dirty="0">
                <a:latin typeface="Arial MT"/>
                <a:cs typeface="Arial MT"/>
              </a:rPr>
              <a:t> </a:t>
            </a:r>
            <a:r>
              <a:rPr sz="2800" dirty="0">
                <a:latin typeface="Arial MT"/>
                <a:cs typeface="Arial MT"/>
              </a:rPr>
              <a:t>Turing</a:t>
            </a:r>
            <a:r>
              <a:rPr sz="2800" spc="380" dirty="0">
                <a:latin typeface="Arial MT"/>
                <a:cs typeface="Arial MT"/>
              </a:rPr>
              <a:t> </a:t>
            </a:r>
            <a:r>
              <a:rPr sz="2800" dirty="0">
                <a:latin typeface="Arial MT"/>
                <a:cs typeface="Arial MT"/>
              </a:rPr>
              <a:t>Test</a:t>
            </a:r>
            <a:r>
              <a:rPr sz="2800" spc="355" dirty="0">
                <a:latin typeface="Arial MT"/>
                <a:cs typeface="Arial MT"/>
              </a:rPr>
              <a:t> </a:t>
            </a:r>
            <a:r>
              <a:rPr sz="2800" dirty="0">
                <a:latin typeface="Arial MT"/>
                <a:cs typeface="Arial MT"/>
              </a:rPr>
              <a:t>involves</a:t>
            </a:r>
            <a:r>
              <a:rPr sz="2800" spc="375" dirty="0">
                <a:latin typeface="Arial MT"/>
                <a:cs typeface="Arial MT"/>
              </a:rPr>
              <a:t> </a:t>
            </a:r>
            <a:r>
              <a:rPr sz="2800" dirty="0">
                <a:latin typeface="Arial MT"/>
                <a:cs typeface="Arial MT"/>
              </a:rPr>
              <a:t>three</a:t>
            </a:r>
            <a:r>
              <a:rPr sz="2800" spc="375" dirty="0">
                <a:latin typeface="Arial MT"/>
                <a:cs typeface="Arial MT"/>
              </a:rPr>
              <a:t> </a:t>
            </a:r>
            <a:r>
              <a:rPr sz="2800" dirty="0">
                <a:latin typeface="Arial MT"/>
                <a:cs typeface="Arial MT"/>
              </a:rPr>
              <a:t>players:</a:t>
            </a:r>
            <a:r>
              <a:rPr sz="2800" spc="370" dirty="0">
                <a:latin typeface="Arial MT"/>
                <a:cs typeface="Arial MT"/>
              </a:rPr>
              <a:t> </a:t>
            </a:r>
            <a:r>
              <a:rPr sz="2800" dirty="0">
                <a:latin typeface="Arial MT"/>
                <a:cs typeface="Arial MT"/>
              </a:rPr>
              <a:t>a</a:t>
            </a:r>
            <a:r>
              <a:rPr sz="2800" spc="360" dirty="0">
                <a:latin typeface="Arial MT"/>
                <a:cs typeface="Arial MT"/>
              </a:rPr>
              <a:t> </a:t>
            </a:r>
            <a:r>
              <a:rPr sz="2800" dirty="0">
                <a:latin typeface="Arial MT"/>
                <a:cs typeface="Arial MT"/>
              </a:rPr>
              <a:t>computer,</a:t>
            </a:r>
            <a:r>
              <a:rPr sz="2800" spc="375" dirty="0">
                <a:latin typeface="Arial MT"/>
                <a:cs typeface="Arial MT"/>
              </a:rPr>
              <a:t> </a:t>
            </a:r>
            <a:r>
              <a:rPr sz="2800" dirty="0">
                <a:latin typeface="Arial MT"/>
                <a:cs typeface="Arial MT"/>
              </a:rPr>
              <a:t>a</a:t>
            </a:r>
            <a:r>
              <a:rPr sz="2800" spc="360" dirty="0">
                <a:latin typeface="Arial MT"/>
                <a:cs typeface="Arial MT"/>
              </a:rPr>
              <a:t> </a:t>
            </a:r>
            <a:r>
              <a:rPr sz="2800" spc="-10" dirty="0">
                <a:latin typeface="Arial MT"/>
                <a:cs typeface="Arial MT"/>
              </a:rPr>
              <a:t>human </a:t>
            </a:r>
            <a:r>
              <a:rPr sz="2800" dirty="0">
                <a:latin typeface="Arial MT"/>
                <a:cs typeface="Arial MT"/>
              </a:rPr>
              <a:t>respondent</a:t>
            </a:r>
            <a:r>
              <a:rPr sz="2800" spc="459" dirty="0">
                <a:latin typeface="Arial MT"/>
                <a:cs typeface="Arial MT"/>
              </a:rPr>
              <a:t> </a:t>
            </a:r>
            <a:r>
              <a:rPr sz="2800" dirty="0">
                <a:latin typeface="Arial MT"/>
                <a:cs typeface="Arial MT"/>
              </a:rPr>
              <a:t>and</a:t>
            </a:r>
            <a:r>
              <a:rPr sz="2800" spc="445" dirty="0">
                <a:latin typeface="Arial MT"/>
                <a:cs typeface="Arial MT"/>
              </a:rPr>
              <a:t> </a:t>
            </a:r>
            <a:r>
              <a:rPr sz="2800" dirty="0">
                <a:latin typeface="Arial MT"/>
                <a:cs typeface="Arial MT"/>
              </a:rPr>
              <a:t>a</a:t>
            </a:r>
            <a:r>
              <a:rPr sz="2800" spc="440" dirty="0">
                <a:latin typeface="Arial MT"/>
                <a:cs typeface="Arial MT"/>
              </a:rPr>
              <a:t> </a:t>
            </a:r>
            <a:r>
              <a:rPr sz="2800" dirty="0">
                <a:latin typeface="Arial MT"/>
                <a:cs typeface="Arial MT"/>
              </a:rPr>
              <a:t>human</a:t>
            </a:r>
            <a:r>
              <a:rPr sz="2800" spc="450" dirty="0">
                <a:latin typeface="Arial MT"/>
                <a:cs typeface="Arial MT"/>
              </a:rPr>
              <a:t> </a:t>
            </a:r>
            <a:r>
              <a:rPr sz="2800" dirty="0">
                <a:latin typeface="Arial MT"/>
                <a:cs typeface="Arial MT"/>
              </a:rPr>
              <a:t>interrogator.</a:t>
            </a:r>
            <a:r>
              <a:rPr sz="2800" spc="470" dirty="0">
                <a:latin typeface="Arial MT"/>
                <a:cs typeface="Arial MT"/>
              </a:rPr>
              <a:t> </a:t>
            </a:r>
            <a:r>
              <a:rPr sz="2800" dirty="0">
                <a:latin typeface="Arial MT"/>
                <a:cs typeface="Arial MT"/>
              </a:rPr>
              <a:t>All</a:t>
            </a:r>
            <a:r>
              <a:rPr sz="2800" spc="430" dirty="0">
                <a:latin typeface="Arial MT"/>
                <a:cs typeface="Arial MT"/>
              </a:rPr>
              <a:t> </a:t>
            </a:r>
            <a:r>
              <a:rPr sz="2800" dirty="0">
                <a:latin typeface="Arial MT"/>
                <a:cs typeface="Arial MT"/>
              </a:rPr>
              <a:t>three</a:t>
            </a:r>
            <a:r>
              <a:rPr sz="2800" spc="450" dirty="0">
                <a:latin typeface="Arial MT"/>
                <a:cs typeface="Arial MT"/>
              </a:rPr>
              <a:t> </a:t>
            </a:r>
            <a:r>
              <a:rPr sz="2800" dirty="0">
                <a:latin typeface="Arial MT"/>
                <a:cs typeface="Arial MT"/>
              </a:rPr>
              <a:t>are</a:t>
            </a:r>
            <a:r>
              <a:rPr sz="2800" spc="445" dirty="0">
                <a:latin typeface="Arial MT"/>
                <a:cs typeface="Arial MT"/>
              </a:rPr>
              <a:t> </a:t>
            </a:r>
            <a:r>
              <a:rPr sz="2800" dirty="0">
                <a:latin typeface="Arial MT"/>
                <a:cs typeface="Arial MT"/>
              </a:rPr>
              <a:t>placed</a:t>
            </a:r>
            <a:r>
              <a:rPr sz="2800" spc="455" dirty="0">
                <a:latin typeface="Arial MT"/>
                <a:cs typeface="Arial MT"/>
              </a:rPr>
              <a:t> </a:t>
            </a:r>
            <a:r>
              <a:rPr sz="2800" spc="-25" dirty="0">
                <a:latin typeface="Arial MT"/>
                <a:cs typeface="Arial MT"/>
              </a:rPr>
              <a:t>in </a:t>
            </a:r>
            <a:r>
              <a:rPr sz="2800" dirty="0">
                <a:latin typeface="Arial MT"/>
                <a:cs typeface="Arial MT"/>
              </a:rPr>
              <a:t>separate</a:t>
            </a:r>
            <a:r>
              <a:rPr sz="2800" spc="335" dirty="0">
                <a:latin typeface="Arial MT"/>
                <a:cs typeface="Arial MT"/>
              </a:rPr>
              <a:t> </a:t>
            </a:r>
            <a:r>
              <a:rPr sz="2800" dirty="0">
                <a:latin typeface="Arial MT"/>
                <a:cs typeface="Arial MT"/>
              </a:rPr>
              <a:t>rooms</a:t>
            </a:r>
            <a:r>
              <a:rPr sz="2800" spc="325" dirty="0">
                <a:latin typeface="Arial MT"/>
                <a:cs typeface="Arial MT"/>
              </a:rPr>
              <a:t> </a:t>
            </a:r>
            <a:r>
              <a:rPr sz="2800" dirty="0">
                <a:latin typeface="Arial MT"/>
                <a:cs typeface="Arial MT"/>
              </a:rPr>
              <a:t>or</a:t>
            </a:r>
            <a:r>
              <a:rPr sz="2800" spc="315" dirty="0">
                <a:latin typeface="Arial MT"/>
                <a:cs typeface="Arial MT"/>
              </a:rPr>
              <a:t> </a:t>
            </a:r>
            <a:r>
              <a:rPr sz="2800" dirty="0">
                <a:latin typeface="Arial MT"/>
                <a:cs typeface="Arial MT"/>
              </a:rPr>
              <a:t>in</a:t>
            </a:r>
            <a:r>
              <a:rPr sz="2800" spc="315" dirty="0">
                <a:latin typeface="Arial MT"/>
                <a:cs typeface="Arial MT"/>
              </a:rPr>
              <a:t> </a:t>
            </a:r>
            <a:r>
              <a:rPr sz="2800" dirty="0">
                <a:latin typeface="Arial MT"/>
                <a:cs typeface="Arial MT"/>
              </a:rPr>
              <a:t>the</a:t>
            </a:r>
            <a:r>
              <a:rPr sz="2800" spc="315" dirty="0">
                <a:latin typeface="Arial MT"/>
                <a:cs typeface="Arial MT"/>
              </a:rPr>
              <a:t> </a:t>
            </a:r>
            <a:r>
              <a:rPr sz="2800" dirty="0">
                <a:latin typeface="Arial MT"/>
                <a:cs typeface="Arial MT"/>
              </a:rPr>
              <a:t>same</a:t>
            </a:r>
            <a:r>
              <a:rPr sz="2800" spc="325" dirty="0">
                <a:latin typeface="Arial MT"/>
                <a:cs typeface="Arial MT"/>
              </a:rPr>
              <a:t> </a:t>
            </a:r>
            <a:r>
              <a:rPr sz="2800" dirty="0">
                <a:latin typeface="Arial MT"/>
                <a:cs typeface="Arial MT"/>
              </a:rPr>
              <a:t>room</a:t>
            </a:r>
            <a:r>
              <a:rPr sz="2800" spc="325" dirty="0">
                <a:latin typeface="Arial MT"/>
                <a:cs typeface="Arial MT"/>
              </a:rPr>
              <a:t> </a:t>
            </a:r>
            <a:r>
              <a:rPr sz="2800" dirty="0">
                <a:latin typeface="Arial MT"/>
                <a:cs typeface="Arial MT"/>
              </a:rPr>
              <a:t>but</a:t>
            </a:r>
            <a:r>
              <a:rPr sz="2800" spc="315" dirty="0">
                <a:latin typeface="Arial MT"/>
                <a:cs typeface="Arial MT"/>
              </a:rPr>
              <a:t> </a:t>
            </a:r>
            <a:r>
              <a:rPr sz="2800" dirty="0">
                <a:latin typeface="Arial MT"/>
                <a:cs typeface="Arial MT"/>
              </a:rPr>
              <a:t>physically</a:t>
            </a:r>
            <a:r>
              <a:rPr sz="2800" spc="330" dirty="0">
                <a:latin typeface="Arial MT"/>
                <a:cs typeface="Arial MT"/>
              </a:rPr>
              <a:t> </a:t>
            </a:r>
            <a:r>
              <a:rPr sz="2800" spc="-10" dirty="0">
                <a:latin typeface="Arial MT"/>
                <a:cs typeface="Arial MT"/>
              </a:rPr>
              <a:t>separated </a:t>
            </a:r>
            <a:r>
              <a:rPr sz="2800" dirty="0">
                <a:latin typeface="Arial MT"/>
                <a:cs typeface="Arial MT"/>
              </a:rPr>
              <a:t>by</a:t>
            </a:r>
            <a:r>
              <a:rPr sz="2800" spc="-30" dirty="0">
                <a:latin typeface="Arial MT"/>
                <a:cs typeface="Arial MT"/>
              </a:rPr>
              <a:t> </a:t>
            </a:r>
            <a:r>
              <a:rPr sz="2800" spc="-10" dirty="0">
                <a:latin typeface="Arial MT"/>
                <a:cs typeface="Arial MT"/>
              </a:rPr>
              <a:t>terminals.</a:t>
            </a:r>
            <a:endParaRPr sz="2800">
              <a:latin typeface="Arial MT"/>
              <a:cs typeface="Arial MT"/>
            </a:endParaRPr>
          </a:p>
          <a:p>
            <a:pPr marL="228600" marR="12065" indent="-228600" algn="just">
              <a:lnSpc>
                <a:spcPts val="3020"/>
              </a:lnSpc>
              <a:spcBef>
                <a:spcPts val="1015"/>
              </a:spcBef>
              <a:buSzPct val="101785"/>
              <a:buChar char="•"/>
              <a:tabLst>
                <a:tab pos="228600" algn="l"/>
              </a:tabLst>
            </a:pPr>
            <a:r>
              <a:rPr sz="2800" dirty="0">
                <a:latin typeface="Arial MT"/>
                <a:cs typeface="Arial MT"/>
              </a:rPr>
              <a:t>The</a:t>
            </a:r>
            <a:r>
              <a:rPr sz="2800" spc="400" dirty="0">
                <a:latin typeface="Arial MT"/>
                <a:cs typeface="Arial MT"/>
              </a:rPr>
              <a:t> </a:t>
            </a:r>
            <a:r>
              <a:rPr sz="2800" dirty="0">
                <a:latin typeface="Arial MT"/>
                <a:cs typeface="Arial MT"/>
              </a:rPr>
              <a:t>interrogator</a:t>
            </a:r>
            <a:r>
              <a:rPr sz="2800" spc="430" dirty="0">
                <a:latin typeface="Arial MT"/>
                <a:cs typeface="Arial MT"/>
              </a:rPr>
              <a:t> </a:t>
            </a:r>
            <a:r>
              <a:rPr sz="2800" dirty="0">
                <a:latin typeface="Arial MT"/>
                <a:cs typeface="Arial MT"/>
              </a:rPr>
              <a:t>asks</a:t>
            </a:r>
            <a:r>
              <a:rPr sz="2800" spc="400" dirty="0">
                <a:latin typeface="Arial MT"/>
                <a:cs typeface="Arial MT"/>
              </a:rPr>
              <a:t> </a:t>
            </a:r>
            <a:r>
              <a:rPr sz="2800" dirty="0">
                <a:latin typeface="Arial MT"/>
                <a:cs typeface="Arial MT"/>
              </a:rPr>
              <a:t>both</a:t>
            </a:r>
            <a:r>
              <a:rPr sz="2800" spc="400" dirty="0">
                <a:latin typeface="Arial MT"/>
                <a:cs typeface="Arial MT"/>
              </a:rPr>
              <a:t> </a:t>
            </a:r>
            <a:r>
              <a:rPr sz="2800" dirty="0">
                <a:latin typeface="Arial MT"/>
                <a:cs typeface="Arial MT"/>
              </a:rPr>
              <a:t>players</a:t>
            </a:r>
            <a:r>
              <a:rPr sz="2800" spc="415" dirty="0">
                <a:latin typeface="Arial MT"/>
                <a:cs typeface="Arial MT"/>
              </a:rPr>
              <a:t> </a:t>
            </a:r>
            <a:r>
              <a:rPr sz="2800" dirty="0">
                <a:latin typeface="Arial MT"/>
                <a:cs typeface="Arial MT"/>
              </a:rPr>
              <a:t>a</a:t>
            </a:r>
            <a:r>
              <a:rPr sz="2800" spc="395" dirty="0">
                <a:latin typeface="Arial MT"/>
                <a:cs typeface="Arial MT"/>
              </a:rPr>
              <a:t> </a:t>
            </a:r>
            <a:r>
              <a:rPr sz="2800" dirty="0">
                <a:latin typeface="Arial MT"/>
                <a:cs typeface="Arial MT"/>
              </a:rPr>
              <a:t>series</a:t>
            </a:r>
            <a:r>
              <a:rPr sz="2800" spc="409" dirty="0">
                <a:latin typeface="Arial MT"/>
                <a:cs typeface="Arial MT"/>
              </a:rPr>
              <a:t> </a:t>
            </a:r>
            <a:r>
              <a:rPr sz="2800" dirty="0">
                <a:latin typeface="Arial MT"/>
                <a:cs typeface="Arial MT"/>
              </a:rPr>
              <a:t>of</a:t>
            </a:r>
            <a:r>
              <a:rPr sz="2800" spc="390" dirty="0">
                <a:latin typeface="Arial MT"/>
                <a:cs typeface="Arial MT"/>
              </a:rPr>
              <a:t> </a:t>
            </a:r>
            <a:r>
              <a:rPr sz="2800" dirty="0">
                <a:latin typeface="Arial MT"/>
                <a:cs typeface="Arial MT"/>
              </a:rPr>
              <a:t>questions</a:t>
            </a:r>
            <a:r>
              <a:rPr sz="2800" spc="420" dirty="0">
                <a:latin typeface="Arial MT"/>
                <a:cs typeface="Arial MT"/>
              </a:rPr>
              <a:t> </a:t>
            </a:r>
            <a:r>
              <a:rPr sz="2800" spc="-20" dirty="0">
                <a:latin typeface="Arial MT"/>
                <a:cs typeface="Arial MT"/>
              </a:rPr>
              <a:t>and, </a:t>
            </a:r>
            <a:r>
              <a:rPr sz="2800" dirty="0">
                <a:latin typeface="Arial MT"/>
                <a:cs typeface="Arial MT"/>
              </a:rPr>
              <a:t>after</a:t>
            </a:r>
            <a:r>
              <a:rPr sz="2800" spc="35" dirty="0">
                <a:latin typeface="Arial MT"/>
                <a:cs typeface="Arial MT"/>
              </a:rPr>
              <a:t> </a:t>
            </a:r>
            <a:r>
              <a:rPr sz="2800" dirty="0">
                <a:latin typeface="Arial MT"/>
                <a:cs typeface="Arial MT"/>
              </a:rPr>
              <a:t>a</a:t>
            </a:r>
            <a:r>
              <a:rPr sz="2800" spc="35" dirty="0">
                <a:latin typeface="Arial MT"/>
                <a:cs typeface="Arial MT"/>
              </a:rPr>
              <a:t> </a:t>
            </a:r>
            <a:r>
              <a:rPr sz="2800" dirty="0">
                <a:latin typeface="Arial MT"/>
                <a:cs typeface="Arial MT"/>
              </a:rPr>
              <a:t>period,</a:t>
            </a:r>
            <a:r>
              <a:rPr sz="2800" spc="50" dirty="0">
                <a:latin typeface="Arial MT"/>
                <a:cs typeface="Arial MT"/>
              </a:rPr>
              <a:t> </a:t>
            </a:r>
            <a:r>
              <a:rPr sz="2800" dirty="0">
                <a:latin typeface="Arial MT"/>
                <a:cs typeface="Arial MT"/>
              </a:rPr>
              <a:t>tries</a:t>
            </a:r>
            <a:r>
              <a:rPr sz="2800" spc="35" dirty="0">
                <a:latin typeface="Arial MT"/>
                <a:cs typeface="Arial MT"/>
              </a:rPr>
              <a:t> </a:t>
            </a:r>
            <a:r>
              <a:rPr sz="2800" dirty="0">
                <a:latin typeface="Arial MT"/>
                <a:cs typeface="Arial MT"/>
              </a:rPr>
              <a:t>to</a:t>
            </a:r>
            <a:r>
              <a:rPr sz="2800" spc="35" dirty="0">
                <a:latin typeface="Arial MT"/>
                <a:cs typeface="Arial MT"/>
              </a:rPr>
              <a:t> </a:t>
            </a:r>
            <a:r>
              <a:rPr sz="2800" dirty="0">
                <a:latin typeface="Arial MT"/>
                <a:cs typeface="Arial MT"/>
              </a:rPr>
              <a:t>determine</a:t>
            </a:r>
            <a:r>
              <a:rPr sz="2800" spc="65" dirty="0">
                <a:latin typeface="Arial MT"/>
                <a:cs typeface="Arial MT"/>
              </a:rPr>
              <a:t> </a:t>
            </a:r>
            <a:r>
              <a:rPr sz="2800" dirty="0">
                <a:latin typeface="Arial MT"/>
                <a:cs typeface="Arial MT"/>
              </a:rPr>
              <a:t>which</a:t>
            </a:r>
            <a:r>
              <a:rPr sz="2800" spc="45" dirty="0">
                <a:latin typeface="Arial MT"/>
                <a:cs typeface="Arial MT"/>
              </a:rPr>
              <a:t> </a:t>
            </a:r>
            <a:r>
              <a:rPr sz="2800" dirty="0">
                <a:latin typeface="Arial MT"/>
                <a:cs typeface="Arial MT"/>
              </a:rPr>
              <a:t>player</a:t>
            </a:r>
            <a:r>
              <a:rPr sz="2800" spc="55" dirty="0">
                <a:latin typeface="Arial MT"/>
                <a:cs typeface="Arial MT"/>
              </a:rPr>
              <a:t> </a:t>
            </a:r>
            <a:r>
              <a:rPr sz="2800" dirty="0">
                <a:latin typeface="Arial MT"/>
                <a:cs typeface="Arial MT"/>
              </a:rPr>
              <a:t>is</a:t>
            </a:r>
            <a:r>
              <a:rPr sz="2800" spc="30" dirty="0">
                <a:latin typeface="Arial MT"/>
                <a:cs typeface="Arial MT"/>
              </a:rPr>
              <a:t> </a:t>
            </a:r>
            <a:r>
              <a:rPr sz="2800" dirty="0">
                <a:latin typeface="Arial MT"/>
                <a:cs typeface="Arial MT"/>
              </a:rPr>
              <a:t>the</a:t>
            </a:r>
            <a:r>
              <a:rPr sz="2800" spc="40" dirty="0">
                <a:latin typeface="Arial MT"/>
                <a:cs typeface="Arial MT"/>
              </a:rPr>
              <a:t> </a:t>
            </a:r>
            <a:r>
              <a:rPr sz="2800" dirty="0">
                <a:latin typeface="Arial MT"/>
                <a:cs typeface="Arial MT"/>
              </a:rPr>
              <a:t>human</a:t>
            </a:r>
            <a:r>
              <a:rPr sz="2800" spc="55" dirty="0">
                <a:latin typeface="Arial MT"/>
                <a:cs typeface="Arial MT"/>
              </a:rPr>
              <a:t> </a:t>
            </a:r>
            <a:r>
              <a:rPr sz="2800" spc="-25" dirty="0">
                <a:latin typeface="Arial MT"/>
                <a:cs typeface="Arial MT"/>
              </a:rPr>
              <a:t>and </a:t>
            </a:r>
            <a:r>
              <a:rPr sz="2800" dirty="0">
                <a:latin typeface="Arial MT"/>
                <a:cs typeface="Arial MT"/>
              </a:rPr>
              <a:t>which</a:t>
            </a:r>
            <a:r>
              <a:rPr sz="2800" spc="-55" dirty="0">
                <a:latin typeface="Arial MT"/>
                <a:cs typeface="Arial MT"/>
              </a:rPr>
              <a:t> </a:t>
            </a:r>
            <a:r>
              <a:rPr sz="2800" dirty="0">
                <a:latin typeface="Arial MT"/>
                <a:cs typeface="Arial MT"/>
              </a:rPr>
              <a:t>is</a:t>
            </a:r>
            <a:r>
              <a:rPr sz="2800" spc="-55" dirty="0">
                <a:latin typeface="Arial MT"/>
                <a:cs typeface="Arial MT"/>
              </a:rPr>
              <a:t> </a:t>
            </a:r>
            <a:r>
              <a:rPr sz="2800" dirty="0">
                <a:latin typeface="Arial MT"/>
                <a:cs typeface="Arial MT"/>
              </a:rPr>
              <a:t>the</a:t>
            </a:r>
            <a:r>
              <a:rPr sz="2800" spc="-55" dirty="0">
                <a:latin typeface="Arial MT"/>
                <a:cs typeface="Arial MT"/>
              </a:rPr>
              <a:t> </a:t>
            </a:r>
            <a:r>
              <a:rPr sz="2800" spc="-10" dirty="0">
                <a:latin typeface="Arial MT"/>
                <a:cs typeface="Arial MT"/>
              </a:rPr>
              <a:t>computer.</a:t>
            </a:r>
            <a:endParaRPr sz="2800">
              <a:latin typeface="Arial MT"/>
              <a:cs typeface="Arial MT"/>
            </a:endParaRPr>
          </a:p>
          <a:p>
            <a:pPr>
              <a:lnSpc>
                <a:spcPct val="100000"/>
              </a:lnSpc>
              <a:spcBef>
                <a:spcPts val="580"/>
              </a:spcBef>
            </a:pPr>
            <a:r>
              <a:rPr sz="2850" spc="-50" dirty="0">
                <a:latin typeface="Arial MT"/>
                <a:cs typeface="Arial MT"/>
              </a:rPr>
              <a:t>•</a:t>
            </a:r>
            <a:endParaRPr sz="2850">
              <a:latin typeface="Arial MT"/>
              <a:cs typeface="Arial M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231900" y="457200"/>
            <a:ext cx="9216604" cy="596152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16940" y="155767"/>
            <a:ext cx="10328910" cy="5695950"/>
          </a:xfrm>
          <a:prstGeom prst="rect">
            <a:avLst/>
          </a:prstGeom>
        </p:spPr>
        <p:txBody>
          <a:bodyPr vert="horz" wrap="square" lIns="0" tIns="61594" rIns="0" bIns="0" rtlCol="0">
            <a:spAutoFit/>
          </a:bodyPr>
          <a:lstStyle/>
          <a:p>
            <a:pPr marL="241300" marR="315595" indent="-228600">
              <a:lnSpc>
                <a:spcPts val="3020"/>
              </a:lnSpc>
              <a:spcBef>
                <a:spcPts val="484"/>
              </a:spcBef>
              <a:buSzPct val="101785"/>
              <a:buChar char="•"/>
              <a:tabLst>
                <a:tab pos="241300" algn="l"/>
              </a:tabLst>
            </a:pPr>
            <a:r>
              <a:rPr sz="2800" dirty="0">
                <a:latin typeface="Arial MT"/>
                <a:cs typeface="Arial MT"/>
              </a:rPr>
              <a:t>If</a:t>
            </a:r>
            <a:r>
              <a:rPr sz="2800" spc="-75" dirty="0">
                <a:latin typeface="Arial MT"/>
                <a:cs typeface="Arial MT"/>
              </a:rPr>
              <a:t> </a:t>
            </a:r>
            <a:r>
              <a:rPr sz="2800" dirty="0">
                <a:latin typeface="Arial MT"/>
                <a:cs typeface="Arial MT"/>
              </a:rPr>
              <a:t>the</a:t>
            </a:r>
            <a:r>
              <a:rPr sz="2800" spc="-70" dirty="0">
                <a:latin typeface="Arial MT"/>
                <a:cs typeface="Arial MT"/>
              </a:rPr>
              <a:t> </a:t>
            </a:r>
            <a:r>
              <a:rPr sz="2800" dirty="0">
                <a:latin typeface="Arial MT"/>
                <a:cs typeface="Arial MT"/>
              </a:rPr>
              <a:t>interrogator</a:t>
            </a:r>
            <a:r>
              <a:rPr sz="2800" spc="-70" dirty="0">
                <a:latin typeface="Arial MT"/>
                <a:cs typeface="Arial MT"/>
              </a:rPr>
              <a:t> </a:t>
            </a:r>
            <a:r>
              <a:rPr sz="2800" dirty="0">
                <a:latin typeface="Arial MT"/>
                <a:cs typeface="Arial MT"/>
              </a:rPr>
              <a:t>fails</a:t>
            </a:r>
            <a:r>
              <a:rPr sz="2800" spc="-70" dirty="0">
                <a:latin typeface="Arial MT"/>
                <a:cs typeface="Arial MT"/>
              </a:rPr>
              <a:t> </a:t>
            </a:r>
            <a:r>
              <a:rPr sz="2800" dirty="0">
                <a:latin typeface="Arial MT"/>
                <a:cs typeface="Arial MT"/>
              </a:rPr>
              <a:t>to</a:t>
            </a:r>
            <a:r>
              <a:rPr sz="2800" spc="-70" dirty="0">
                <a:latin typeface="Arial MT"/>
                <a:cs typeface="Arial MT"/>
              </a:rPr>
              <a:t> </a:t>
            </a:r>
            <a:r>
              <a:rPr sz="2800" dirty="0">
                <a:latin typeface="Arial MT"/>
                <a:cs typeface="Arial MT"/>
              </a:rPr>
              <a:t>determine</a:t>
            </a:r>
            <a:r>
              <a:rPr sz="2800" spc="-70" dirty="0">
                <a:latin typeface="Arial MT"/>
                <a:cs typeface="Arial MT"/>
              </a:rPr>
              <a:t> </a:t>
            </a:r>
            <a:r>
              <a:rPr sz="2800" dirty="0">
                <a:latin typeface="Arial MT"/>
                <a:cs typeface="Arial MT"/>
              </a:rPr>
              <a:t>which</a:t>
            </a:r>
            <a:r>
              <a:rPr sz="2800" spc="-70" dirty="0">
                <a:latin typeface="Arial MT"/>
                <a:cs typeface="Arial MT"/>
              </a:rPr>
              <a:t> </a:t>
            </a:r>
            <a:r>
              <a:rPr sz="2800" dirty="0">
                <a:latin typeface="Arial MT"/>
                <a:cs typeface="Arial MT"/>
              </a:rPr>
              <a:t>player</a:t>
            </a:r>
            <a:r>
              <a:rPr sz="2800" spc="-70" dirty="0">
                <a:latin typeface="Arial MT"/>
                <a:cs typeface="Arial MT"/>
              </a:rPr>
              <a:t> </a:t>
            </a:r>
            <a:r>
              <a:rPr sz="2800" dirty="0">
                <a:latin typeface="Arial MT"/>
                <a:cs typeface="Arial MT"/>
              </a:rPr>
              <a:t>is</a:t>
            </a:r>
            <a:r>
              <a:rPr sz="2800" spc="-70" dirty="0">
                <a:latin typeface="Arial MT"/>
                <a:cs typeface="Arial MT"/>
              </a:rPr>
              <a:t> </a:t>
            </a:r>
            <a:r>
              <a:rPr sz="2800" dirty="0">
                <a:latin typeface="Arial MT"/>
                <a:cs typeface="Arial MT"/>
              </a:rPr>
              <a:t>which,</a:t>
            </a:r>
            <a:r>
              <a:rPr sz="2800" spc="-70" dirty="0">
                <a:latin typeface="Arial MT"/>
                <a:cs typeface="Arial MT"/>
              </a:rPr>
              <a:t> </a:t>
            </a:r>
            <a:r>
              <a:rPr sz="2800" spc="-25" dirty="0">
                <a:latin typeface="Arial MT"/>
                <a:cs typeface="Arial MT"/>
              </a:rPr>
              <a:t>the </a:t>
            </a:r>
            <a:r>
              <a:rPr sz="2800" dirty="0">
                <a:latin typeface="Arial MT"/>
                <a:cs typeface="Arial MT"/>
              </a:rPr>
              <a:t>computer</a:t>
            </a:r>
            <a:r>
              <a:rPr sz="2800" spc="-75" dirty="0">
                <a:latin typeface="Arial MT"/>
                <a:cs typeface="Arial MT"/>
              </a:rPr>
              <a:t> </a:t>
            </a:r>
            <a:r>
              <a:rPr sz="2800" dirty="0">
                <a:latin typeface="Arial MT"/>
                <a:cs typeface="Arial MT"/>
              </a:rPr>
              <a:t>is</a:t>
            </a:r>
            <a:r>
              <a:rPr sz="2800" spc="-75" dirty="0">
                <a:latin typeface="Arial MT"/>
                <a:cs typeface="Arial MT"/>
              </a:rPr>
              <a:t> </a:t>
            </a:r>
            <a:r>
              <a:rPr sz="2800" dirty="0">
                <a:latin typeface="Arial MT"/>
                <a:cs typeface="Arial MT"/>
              </a:rPr>
              <a:t>declared</a:t>
            </a:r>
            <a:r>
              <a:rPr sz="2800" spc="-75" dirty="0">
                <a:latin typeface="Arial MT"/>
                <a:cs typeface="Arial MT"/>
              </a:rPr>
              <a:t> </a:t>
            </a:r>
            <a:r>
              <a:rPr sz="2800" dirty="0">
                <a:latin typeface="Arial MT"/>
                <a:cs typeface="Arial MT"/>
              </a:rPr>
              <a:t>the</a:t>
            </a:r>
            <a:r>
              <a:rPr sz="2800" spc="-75" dirty="0">
                <a:latin typeface="Arial MT"/>
                <a:cs typeface="Arial MT"/>
              </a:rPr>
              <a:t> </a:t>
            </a:r>
            <a:r>
              <a:rPr sz="2800" dirty="0">
                <a:latin typeface="Arial MT"/>
                <a:cs typeface="Arial MT"/>
              </a:rPr>
              <a:t>winner</a:t>
            </a:r>
            <a:r>
              <a:rPr sz="2800" spc="-75" dirty="0">
                <a:latin typeface="Arial MT"/>
                <a:cs typeface="Arial MT"/>
              </a:rPr>
              <a:t> </a:t>
            </a:r>
            <a:r>
              <a:rPr sz="2800" dirty="0">
                <a:latin typeface="Arial MT"/>
                <a:cs typeface="Arial MT"/>
              </a:rPr>
              <a:t>and</a:t>
            </a:r>
            <a:r>
              <a:rPr sz="2800" spc="-75" dirty="0">
                <a:latin typeface="Arial MT"/>
                <a:cs typeface="Arial MT"/>
              </a:rPr>
              <a:t> </a:t>
            </a:r>
            <a:r>
              <a:rPr sz="2800" dirty="0">
                <a:latin typeface="Arial MT"/>
                <a:cs typeface="Arial MT"/>
              </a:rPr>
              <a:t>the</a:t>
            </a:r>
            <a:r>
              <a:rPr sz="2800" spc="-75" dirty="0">
                <a:latin typeface="Arial MT"/>
                <a:cs typeface="Arial MT"/>
              </a:rPr>
              <a:t> </a:t>
            </a:r>
            <a:r>
              <a:rPr sz="2800" dirty="0">
                <a:latin typeface="Arial MT"/>
                <a:cs typeface="Arial MT"/>
              </a:rPr>
              <a:t>machine</a:t>
            </a:r>
            <a:r>
              <a:rPr sz="2800" spc="-75" dirty="0">
                <a:latin typeface="Arial MT"/>
                <a:cs typeface="Arial MT"/>
              </a:rPr>
              <a:t> </a:t>
            </a:r>
            <a:r>
              <a:rPr sz="2800" dirty="0">
                <a:latin typeface="Arial MT"/>
                <a:cs typeface="Arial MT"/>
              </a:rPr>
              <a:t>is</a:t>
            </a:r>
            <a:r>
              <a:rPr sz="2800" spc="-75" dirty="0">
                <a:latin typeface="Arial MT"/>
                <a:cs typeface="Arial MT"/>
              </a:rPr>
              <a:t> </a:t>
            </a:r>
            <a:r>
              <a:rPr sz="2800" spc="-10" dirty="0">
                <a:latin typeface="Arial MT"/>
                <a:cs typeface="Arial MT"/>
              </a:rPr>
              <a:t>described </a:t>
            </a:r>
            <a:r>
              <a:rPr sz="2800" dirty="0">
                <a:latin typeface="Arial MT"/>
                <a:cs typeface="Arial MT"/>
              </a:rPr>
              <a:t>as</a:t>
            </a:r>
            <a:r>
              <a:rPr sz="2800" spc="-55" dirty="0">
                <a:latin typeface="Arial MT"/>
                <a:cs typeface="Arial MT"/>
              </a:rPr>
              <a:t> </a:t>
            </a:r>
            <a:r>
              <a:rPr sz="2800" dirty="0">
                <a:latin typeface="Arial MT"/>
                <a:cs typeface="Arial MT"/>
              </a:rPr>
              <a:t>being</a:t>
            </a:r>
            <a:r>
              <a:rPr sz="2800" spc="-55" dirty="0">
                <a:latin typeface="Arial MT"/>
                <a:cs typeface="Arial MT"/>
              </a:rPr>
              <a:t> </a:t>
            </a:r>
            <a:r>
              <a:rPr sz="2800" dirty="0">
                <a:latin typeface="Arial MT"/>
                <a:cs typeface="Arial MT"/>
              </a:rPr>
              <a:t>able</a:t>
            </a:r>
            <a:r>
              <a:rPr sz="2800" spc="-55" dirty="0">
                <a:latin typeface="Arial MT"/>
                <a:cs typeface="Arial MT"/>
              </a:rPr>
              <a:t> </a:t>
            </a:r>
            <a:r>
              <a:rPr sz="2800" dirty="0">
                <a:latin typeface="Arial MT"/>
                <a:cs typeface="Arial MT"/>
              </a:rPr>
              <a:t>to</a:t>
            </a:r>
            <a:r>
              <a:rPr sz="2800" spc="-50" dirty="0">
                <a:latin typeface="Arial MT"/>
                <a:cs typeface="Arial MT"/>
              </a:rPr>
              <a:t> </a:t>
            </a:r>
            <a:r>
              <a:rPr sz="2800" spc="-10" dirty="0">
                <a:latin typeface="Arial MT"/>
                <a:cs typeface="Arial MT"/>
              </a:rPr>
              <a:t>think.</a:t>
            </a:r>
            <a:endParaRPr sz="2800">
              <a:latin typeface="Arial MT"/>
              <a:cs typeface="Arial MT"/>
            </a:endParaRPr>
          </a:p>
          <a:p>
            <a:pPr marL="241300" marR="5080" indent="-228600">
              <a:lnSpc>
                <a:spcPts val="3020"/>
              </a:lnSpc>
              <a:spcBef>
                <a:spcPts val="1010"/>
              </a:spcBef>
              <a:buSzPct val="101785"/>
              <a:buChar char="•"/>
              <a:tabLst>
                <a:tab pos="241300" algn="l"/>
              </a:tabLst>
            </a:pPr>
            <a:r>
              <a:rPr sz="2800" dirty="0">
                <a:latin typeface="Arial MT"/>
                <a:cs typeface="Arial MT"/>
              </a:rPr>
              <a:t>For</a:t>
            </a:r>
            <a:r>
              <a:rPr sz="2800" spc="-75" dirty="0">
                <a:latin typeface="Arial MT"/>
                <a:cs typeface="Arial MT"/>
              </a:rPr>
              <a:t> </a:t>
            </a:r>
            <a:r>
              <a:rPr sz="2800" spc="-10" dirty="0">
                <a:latin typeface="Arial MT"/>
                <a:cs typeface="Arial MT"/>
              </a:rPr>
              <a:t>now,</a:t>
            </a:r>
            <a:r>
              <a:rPr sz="2800" spc="-70" dirty="0">
                <a:latin typeface="Arial MT"/>
                <a:cs typeface="Arial MT"/>
              </a:rPr>
              <a:t> </a:t>
            </a:r>
            <a:r>
              <a:rPr sz="2800" dirty="0">
                <a:latin typeface="Arial MT"/>
                <a:cs typeface="Arial MT"/>
              </a:rPr>
              <a:t>we</a:t>
            </a:r>
            <a:r>
              <a:rPr sz="2800" spc="-70" dirty="0">
                <a:latin typeface="Arial MT"/>
                <a:cs typeface="Arial MT"/>
              </a:rPr>
              <a:t> </a:t>
            </a:r>
            <a:r>
              <a:rPr sz="2800" dirty="0">
                <a:latin typeface="Arial MT"/>
                <a:cs typeface="Arial MT"/>
              </a:rPr>
              <a:t>note</a:t>
            </a:r>
            <a:r>
              <a:rPr sz="2800" spc="-70" dirty="0">
                <a:latin typeface="Arial MT"/>
                <a:cs typeface="Arial MT"/>
              </a:rPr>
              <a:t> </a:t>
            </a:r>
            <a:r>
              <a:rPr sz="2800" dirty="0">
                <a:latin typeface="Arial MT"/>
                <a:cs typeface="Arial MT"/>
              </a:rPr>
              <a:t>that</a:t>
            </a:r>
            <a:r>
              <a:rPr sz="2800" spc="-70" dirty="0">
                <a:latin typeface="Arial MT"/>
                <a:cs typeface="Arial MT"/>
              </a:rPr>
              <a:t> </a:t>
            </a:r>
            <a:r>
              <a:rPr sz="2800" spc="-10" dirty="0">
                <a:latin typeface="Arial MT"/>
                <a:cs typeface="Arial MT"/>
              </a:rPr>
              <a:t>programming</a:t>
            </a:r>
            <a:r>
              <a:rPr sz="2800" spc="-70" dirty="0">
                <a:latin typeface="Arial MT"/>
                <a:cs typeface="Arial MT"/>
              </a:rPr>
              <a:t> </a:t>
            </a:r>
            <a:r>
              <a:rPr sz="2800" dirty="0">
                <a:latin typeface="Arial MT"/>
                <a:cs typeface="Arial MT"/>
              </a:rPr>
              <a:t>a</a:t>
            </a:r>
            <a:r>
              <a:rPr sz="2800" spc="-70" dirty="0">
                <a:latin typeface="Arial MT"/>
                <a:cs typeface="Arial MT"/>
              </a:rPr>
              <a:t> </a:t>
            </a:r>
            <a:r>
              <a:rPr sz="2800" dirty="0">
                <a:latin typeface="Arial MT"/>
                <a:cs typeface="Arial MT"/>
              </a:rPr>
              <a:t>computer</a:t>
            </a:r>
            <a:r>
              <a:rPr sz="2800" spc="-70" dirty="0">
                <a:latin typeface="Arial MT"/>
                <a:cs typeface="Arial MT"/>
              </a:rPr>
              <a:t> </a:t>
            </a:r>
            <a:r>
              <a:rPr sz="2800" dirty="0">
                <a:latin typeface="Arial MT"/>
                <a:cs typeface="Arial MT"/>
              </a:rPr>
              <a:t>to</a:t>
            </a:r>
            <a:r>
              <a:rPr sz="2800" spc="-70" dirty="0">
                <a:latin typeface="Arial MT"/>
                <a:cs typeface="Arial MT"/>
              </a:rPr>
              <a:t> </a:t>
            </a:r>
            <a:r>
              <a:rPr sz="2800" dirty="0">
                <a:latin typeface="Arial MT"/>
                <a:cs typeface="Arial MT"/>
              </a:rPr>
              <a:t>pass</a:t>
            </a:r>
            <a:r>
              <a:rPr sz="2800" spc="-70" dirty="0">
                <a:latin typeface="Arial MT"/>
                <a:cs typeface="Arial MT"/>
              </a:rPr>
              <a:t> </a:t>
            </a:r>
            <a:r>
              <a:rPr sz="2800" spc="-50" dirty="0">
                <a:latin typeface="Arial MT"/>
                <a:cs typeface="Arial MT"/>
              </a:rPr>
              <a:t>a </a:t>
            </a:r>
            <a:r>
              <a:rPr sz="2800" dirty="0">
                <a:latin typeface="Arial MT"/>
                <a:cs typeface="Arial MT"/>
              </a:rPr>
              <a:t>rigorously</a:t>
            </a:r>
            <a:r>
              <a:rPr sz="2800" spc="-70" dirty="0">
                <a:latin typeface="Arial MT"/>
                <a:cs typeface="Arial MT"/>
              </a:rPr>
              <a:t> </a:t>
            </a:r>
            <a:r>
              <a:rPr sz="2800" dirty="0">
                <a:latin typeface="Arial MT"/>
                <a:cs typeface="Arial MT"/>
              </a:rPr>
              <a:t>applied</a:t>
            </a:r>
            <a:r>
              <a:rPr sz="2800" spc="-70" dirty="0">
                <a:latin typeface="Arial MT"/>
                <a:cs typeface="Arial MT"/>
              </a:rPr>
              <a:t> </a:t>
            </a:r>
            <a:r>
              <a:rPr sz="2800" dirty="0">
                <a:latin typeface="Arial MT"/>
                <a:cs typeface="Arial MT"/>
              </a:rPr>
              <a:t>test</a:t>
            </a:r>
            <a:r>
              <a:rPr sz="2800" spc="-65" dirty="0">
                <a:latin typeface="Arial MT"/>
                <a:cs typeface="Arial MT"/>
              </a:rPr>
              <a:t> </a:t>
            </a:r>
            <a:r>
              <a:rPr sz="2800" dirty="0">
                <a:latin typeface="Arial MT"/>
                <a:cs typeface="Arial MT"/>
              </a:rPr>
              <a:t>provides</a:t>
            </a:r>
            <a:r>
              <a:rPr sz="2800" spc="-70" dirty="0">
                <a:latin typeface="Arial MT"/>
                <a:cs typeface="Arial MT"/>
              </a:rPr>
              <a:t> </a:t>
            </a:r>
            <a:r>
              <a:rPr sz="2800" dirty="0">
                <a:latin typeface="Arial MT"/>
                <a:cs typeface="Arial MT"/>
              </a:rPr>
              <a:t>plenty</a:t>
            </a:r>
            <a:r>
              <a:rPr sz="2800" spc="-70" dirty="0">
                <a:latin typeface="Arial MT"/>
                <a:cs typeface="Arial MT"/>
              </a:rPr>
              <a:t> </a:t>
            </a:r>
            <a:r>
              <a:rPr sz="2800" dirty="0">
                <a:latin typeface="Arial MT"/>
                <a:cs typeface="Arial MT"/>
              </a:rPr>
              <a:t>to</a:t>
            </a:r>
            <a:r>
              <a:rPr sz="2800" spc="-65" dirty="0">
                <a:latin typeface="Arial MT"/>
                <a:cs typeface="Arial MT"/>
              </a:rPr>
              <a:t> </a:t>
            </a:r>
            <a:r>
              <a:rPr sz="2800" dirty="0">
                <a:latin typeface="Arial MT"/>
                <a:cs typeface="Arial MT"/>
              </a:rPr>
              <a:t>work</a:t>
            </a:r>
            <a:r>
              <a:rPr sz="2800" spc="-70" dirty="0">
                <a:latin typeface="Arial MT"/>
                <a:cs typeface="Arial MT"/>
              </a:rPr>
              <a:t> </a:t>
            </a:r>
            <a:r>
              <a:rPr sz="2800" dirty="0">
                <a:latin typeface="Arial MT"/>
                <a:cs typeface="Arial MT"/>
              </a:rPr>
              <a:t>on.</a:t>
            </a:r>
            <a:r>
              <a:rPr sz="2800" spc="-114" dirty="0">
                <a:latin typeface="Arial MT"/>
                <a:cs typeface="Arial MT"/>
              </a:rPr>
              <a:t> </a:t>
            </a:r>
            <a:r>
              <a:rPr sz="2800" dirty="0">
                <a:latin typeface="Arial MT"/>
                <a:cs typeface="Arial MT"/>
              </a:rPr>
              <a:t>The</a:t>
            </a:r>
            <a:r>
              <a:rPr sz="2800" spc="-65" dirty="0">
                <a:latin typeface="Arial MT"/>
                <a:cs typeface="Arial MT"/>
              </a:rPr>
              <a:t> </a:t>
            </a:r>
            <a:r>
              <a:rPr sz="2800" spc="-10" dirty="0">
                <a:latin typeface="Arial MT"/>
                <a:cs typeface="Arial MT"/>
              </a:rPr>
              <a:t>computer </a:t>
            </a:r>
            <a:r>
              <a:rPr sz="2800" dirty="0">
                <a:latin typeface="Arial MT"/>
                <a:cs typeface="Arial MT"/>
              </a:rPr>
              <a:t>would</a:t>
            </a:r>
            <a:r>
              <a:rPr sz="2800" spc="-85" dirty="0">
                <a:latin typeface="Arial MT"/>
                <a:cs typeface="Arial MT"/>
              </a:rPr>
              <a:t> </a:t>
            </a:r>
            <a:r>
              <a:rPr sz="2800" dirty="0">
                <a:latin typeface="Arial MT"/>
                <a:cs typeface="Arial MT"/>
              </a:rPr>
              <a:t>need</a:t>
            </a:r>
            <a:r>
              <a:rPr sz="2800" spc="-85" dirty="0">
                <a:latin typeface="Arial MT"/>
                <a:cs typeface="Arial MT"/>
              </a:rPr>
              <a:t> </a:t>
            </a:r>
            <a:r>
              <a:rPr sz="2800" dirty="0">
                <a:latin typeface="Arial MT"/>
                <a:cs typeface="Arial MT"/>
              </a:rPr>
              <a:t>to</a:t>
            </a:r>
            <a:r>
              <a:rPr sz="2800" spc="-85" dirty="0">
                <a:latin typeface="Arial MT"/>
                <a:cs typeface="Arial MT"/>
              </a:rPr>
              <a:t> </a:t>
            </a:r>
            <a:r>
              <a:rPr sz="2800" dirty="0">
                <a:latin typeface="Arial MT"/>
                <a:cs typeface="Arial MT"/>
              </a:rPr>
              <a:t>possess</a:t>
            </a:r>
            <a:r>
              <a:rPr sz="2800" spc="-80" dirty="0">
                <a:latin typeface="Arial MT"/>
                <a:cs typeface="Arial MT"/>
              </a:rPr>
              <a:t> </a:t>
            </a:r>
            <a:r>
              <a:rPr sz="2800" dirty="0">
                <a:latin typeface="Arial MT"/>
                <a:cs typeface="Arial MT"/>
              </a:rPr>
              <a:t>the</a:t>
            </a:r>
            <a:r>
              <a:rPr sz="2800" spc="-85" dirty="0">
                <a:latin typeface="Arial MT"/>
                <a:cs typeface="Arial MT"/>
              </a:rPr>
              <a:t> </a:t>
            </a:r>
            <a:r>
              <a:rPr sz="2800" dirty="0">
                <a:latin typeface="Arial MT"/>
                <a:cs typeface="Arial MT"/>
              </a:rPr>
              <a:t>following</a:t>
            </a:r>
            <a:r>
              <a:rPr sz="2800" spc="-85" dirty="0">
                <a:latin typeface="Arial MT"/>
                <a:cs typeface="Arial MT"/>
              </a:rPr>
              <a:t> </a:t>
            </a:r>
            <a:r>
              <a:rPr sz="2800" spc="-10" dirty="0">
                <a:latin typeface="Arial MT"/>
                <a:cs typeface="Arial MT"/>
              </a:rPr>
              <a:t>capabilities:</a:t>
            </a:r>
            <a:endParaRPr sz="2800">
              <a:latin typeface="Arial MT"/>
              <a:cs typeface="Arial MT"/>
            </a:endParaRPr>
          </a:p>
          <a:p>
            <a:pPr marL="241300" marR="2047239" indent="-228600">
              <a:lnSpc>
                <a:spcPts val="3020"/>
              </a:lnSpc>
              <a:spcBef>
                <a:spcPts val="1010"/>
              </a:spcBef>
              <a:buSzPct val="101785"/>
              <a:buFont typeface="Arial MT"/>
              <a:buChar char="•"/>
              <a:tabLst>
                <a:tab pos="241300" algn="l"/>
              </a:tabLst>
            </a:pPr>
            <a:r>
              <a:rPr sz="2800" b="1" dirty="0">
                <a:latin typeface="Arial"/>
                <a:cs typeface="Arial"/>
              </a:rPr>
              <a:t>natural</a:t>
            </a:r>
            <a:r>
              <a:rPr sz="2800" b="1" spc="-95" dirty="0">
                <a:latin typeface="Arial"/>
                <a:cs typeface="Arial"/>
              </a:rPr>
              <a:t> </a:t>
            </a:r>
            <a:r>
              <a:rPr sz="2800" b="1" dirty="0">
                <a:latin typeface="Arial"/>
                <a:cs typeface="Arial"/>
              </a:rPr>
              <a:t>language</a:t>
            </a:r>
            <a:r>
              <a:rPr sz="2800" b="1" spc="-95" dirty="0">
                <a:latin typeface="Arial"/>
                <a:cs typeface="Arial"/>
              </a:rPr>
              <a:t> </a:t>
            </a:r>
            <a:r>
              <a:rPr sz="2800" b="1" dirty="0">
                <a:latin typeface="Arial"/>
                <a:cs typeface="Arial"/>
              </a:rPr>
              <a:t>processing</a:t>
            </a:r>
            <a:r>
              <a:rPr sz="2800" b="1" spc="-90" dirty="0">
                <a:latin typeface="Arial"/>
                <a:cs typeface="Arial"/>
              </a:rPr>
              <a:t> </a:t>
            </a:r>
            <a:r>
              <a:rPr sz="2800" b="1" dirty="0">
                <a:latin typeface="Arial"/>
                <a:cs typeface="Arial"/>
              </a:rPr>
              <a:t>(NLP)</a:t>
            </a:r>
            <a:r>
              <a:rPr sz="2800" dirty="0">
                <a:latin typeface="Arial MT"/>
                <a:cs typeface="Arial MT"/>
              </a:rPr>
              <a:t>to</a:t>
            </a:r>
            <a:r>
              <a:rPr sz="2800" spc="-95" dirty="0">
                <a:latin typeface="Arial MT"/>
                <a:cs typeface="Arial MT"/>
              </a:rPr>
              <a:t> </a:t>
            </a:r>
            <a:r>
              <a:rPr sz="2800" dirty="0">
                <a:latin typeface="Arial MT"/>
                <a:cs typeface="Arial MT"/>
              </a:rPr>
              <a:t>enable</a:t>
            </a:r>
            <a:r>
              <a:rPr sz="2800" spc="-95" dirty="0">
                <a:latin typeface="Arial MT"/>
                <a:cs typeface="Arial MT"/>
              </a:rPr>
              <a:t> </a:t>
            </a:r>
            <a:r>
              <a:rPr sz="2800" dirty="0">
                <a:latin typeface="Arial MT"/>
                <a:cs typeface="Arial MT"/>
              </a:rPr>
              <a:t>it</a:t>
            </a:r>
            <a:r>
              <a:rPr sz="2800" spc="-90" dirty="0">
                <a:latin typeface="Arial MT"/>
                <a:cs typeface="Arial MT"/>
              </a:rPr>
              <a:t> </a:t>
            </a:r>
            <a:r>
              <a:rPr sz="2800" spc="-25" dirty="0">
                <a:latin typeface="Arial MT"/>
                <a:cs typeface="Arial MT"/>
              </a:rPr>
              <a:t>to </a:t>
            </a:r>
            <a:r>
              <a:rPr sz="2800" spc="-10" dirty="0">
                <a:latin typeface="Arial MT"/>
                <a:cs typeface="Arial MT"/>
              </a:rPr>
              <a:t>communicate</a:t>
            </a:r>
            <a:r>
              <a:rPr sz="2800" spc="-95" dirty="0">
                <a:latin typeface="Arial MT"/>
                <a:cs typeface="Arial MT"/>
              </a:rPr>
              <a:t> </a:t>
            </a:r>
            <a:r>
              <a:rPr sz="2800" dirty="0">
                <a:latin typeface="Arial MT"/>
                <a:cs typeface="Arial MT"/>
              </a:rPr>
              <a:t>successfully</a:t>
            </a:r>
            <a:r>
              <a:rPr sz="2800" spc="-95" dirty="0">
                <a:latin typeface="Arial MT"/>
                <a:cs typeface="Arial MT"/>
              </a:rPr>
              <a:t> </a:t>
            </a:r>
            <a:r>
              <a:rPr sz="2800" dirty="0">
                <a:latin typeface="Arial MT"/>
                <a:cs typeface="Arial MT"/>
              </a:rPr>
              <a:t>in</a:t>
            </a:r>
            <a:r>
              <a:rPr sz="2800" spc="-95" dirty="0">
                <a:latin typeface="Arial MT"/>
                <a:cs typeface="Arial MT"/>
              </a:rPr>
              <a:t> </a:t>
            </a:r>
            <a:r>
              <a:rPr sz="2800" spc="-10" dirty="0">
                <a:latin typeface="Arial MT"/>
                <a:cs typeface="Arial MT"/>
              </a:rPr>
              <a:t>English;</a:t>
            </a:r>
            <a:endParaRPr sz="2800">
              <a:latin typeface="Arial MT"/>
              <a:cs typeface="Arial MT"/>
            </a:endParaRPr>
          </a:p>
          <a:p>
            <a:pPr marL="241300" indent="-228600">
              <a:lnSpc>
                <a:spcPct val="100000"/>
              </a:lnSpc>
              <a:spcBef>
                <a:spcPts val="625"/>
              </a:spcBef>
              <a:buSzPct val="101785"/>
              <a:buFont typeface="Arial MT"/>
              <a:buChar char="•"/>
              <a:tabLst>
                <a:tab pos="241300" algn="l"/>
              </a:tabLst>
            </a:pPr>
            <a:r>
              <a:rPr sz="2800" b="1" dirty="0">
                <a:latin typeface="Arial"/>
                <a:cs typeface="Arial"/>
              </a:rPr>
              <a:t>knowledge</a:t>
            </a:r>
            <a:r>
              <a:rPr sz="2800" b="1" spc="-85" dirty="0">
                <a:latin typeface="Arial"/>
                <a:cs typeface="Arial"/>
              </a:rPr>
              <a:t> </a:t>
            </a:r>
            <a:r>
              <a:rPr sz="2800" b="1" dirty="0">
                <a:latin typeface="Arial"/>
                <a:cs typeface="Arial"/>
              </a:rPr>
              <a:t>representation</a:t>
            </a:r>
            <a:r>
              <a:rPr sz="2800" b="1" spc="-35" dirty="0">
                <a:latin typeface="Arial"/>
                <a:cs typeface="Arial"/>
              </a:rPr>
              <a:t> </a:t>
            </a:r>
            <a:r>
              <a:rPr sz="2800" dirty="0">
                <a:latin typeface="Arial MT"/>
                <a:cs typeface="Arial MT"/>
              </a:rPr>
              <a:t>to</a:t>
            </a:r>
            <a:r>
              <a:rPr sz="2800" spc="-80" dirty="0">
                <a:latin typeface="Arial MT"/>
                <a:cs typeface="Arial MT"/>
              </a:rPr>
              <a:t> </a:t>
            </a:r>
            <a:r>
              <a:rPr sz="2800" dirty="0">
                <a:latin typeface="Arial MT"/>
                <a:cs typeface="Arial MT"/>
              </a:rPr>
              <a:t>store</a:t>
            </a:r>
            <a:r>
              <a:rPr sz="2800" spc="-80" dirty="0">
                <a:latin typeface="Arial MT"/>
                <a:cs typeface="Arial MT"/>
              </a:rPr>
              <a:t> </a:t>
            </a:r>
            <a:r>
              <a:rPr sz="2800" dirty="0">
                <a:latin typeface="Arial MT"/>
                <a:cs typeface="Arial MT"/>
              </a:rPr>
              <a:t>what</a:t>
            </a:r>
            <a:r>
              <a:rPr sz="2800" spc="-85" dirty="0">
                <a:latin typeface="Arial MT"/>
                <a:cs typeface="Arial MT"/>
              </a:rPr>
              <a:t> </a:t>
            </a:r>
            <a:r>
              <a:rPr sz="2800" dirty="0">
                <a:latin typeface="Arial MT"/>
                <a:cs typeface="Arial MT"/>
              </a:rPr>
              <a:t>it</a:t>
            </a:r>
            <a:r>
              <a:rPr sz="2800" spc="-80" dirty="0">
                <a:latin typeface="Arial MT"/>
                <a:cs typeface="Arial MT"/>
              </a:rPr>
              <a:t> </a:t>
            </a:r>
            <a:r>
              <a:rPr sz="2800" dirty="0">
                <a:latin typeface="Arial MT"/>
                <a:cs typeface="Arial MT"/>
              </a:rPr>
              <a:t>knows</a:t>
            </a:r>
            <a:r>
              <a:rPr sz="2800" spc="-80" dirty="0">
                <a:latin typeface="Arial MT"/>
                <a:cs typeface="Arial MT"/>
              </a:rPr>
              <a:t> </a:t>
            </a:r>
            <a:r>
              <a:rPr sz="2800" dirty="0">
                <a:latin typeface="Arial MT"/>
                <a:cs typeface="Arial MT"/>
              </a:rPr>
              <a:t>or</a:t>
            </a:r>
            <a:r>
              <a:rPr sz="2800" spc="-80" dirty="0">
                <a:latin typeface="Arial MT"/>
                <a:cs typeface="Arial MT"/>
              </a:rPr>
              <a:t> </a:t>
            </a:r>
            <a:r>
              <a:rPr sz="2800" spc="-10" dirty="0">
                <a:latin typeface="Arial MT"/>
                <a:cs typeface="Arial MT"/>
              </a:rPr>
              <a:t>hears;</a:t>
            </a:r>
            <a:endParaRPr sz="2800">
              <a:latin typeface="Arial MT"/>
              <a:cs typeface="Arial MT"/>
            </a:endParaRPr>
          </a:p>
          <a:p>
            <a:pPr marL="241300" marR="231775" indent="-228600">
              <a:lnSpc>
                <a:spcPts val="3020"/>
              </a:lnSpc>
              <a:spcBef>
                <a:spcPts val="1050"/>
              </a:spcBef>
              <a:buSzPct val="101785"/>
              <a:buFont typeface="Arial MT"/>
              <a:buChar char="•"/>
              <a:tabLst>
                <a:tab pos="241300" algn="l"/>
              </a:tabLst>
            </a:pPr>
            <a:r>
              <a:rPr sz="2800" b="1" dirty="0">
                <a:latin typeface="Arial"/>
                <a:cs typeface="Arial"/>
              </a:rPr>
              <a:t>automated</a:t>
            </a:r>
            <a:r>
              <a:rPr sz="2800" b="1" spc="-95" dirty="0">
                <a:latin typeface="Arial"/>
                <a:cs typeface="Arial"/>
              </a:rPr>
              <a:t> </a:t>
            </a:r>
            <a:r>
              <a:rPr sz="2800" b="1" dirty="0">
                <a:latin typeface="Arial"/>
                <a:cs typeface="Arial"/>
              </a:rPr>
              <a:t>reasoning</a:t>
            </a:r>
            <a:r>
              <a:rPr sz="2800" b="1" spc="-60" dirty="0">
                <a:latin typeface="Arial"/>
                <a:cs typeface="Arial"/>
              </a:rPr>
              <a:t> </a:t>
            </a:r>
            <a:r>
              <a:rPr sz="2800" dirty="0">
                <a:latin typeface="Arial MT"/>
                <a:cs typeface="Arial MT"/>
              </a:rPr>
              <a:t>to</a:t>
            </a:r>
            <a:r>
              <a:rPr sz="2800" spc="-90" dirty="0">
                <a:latin typeface="Arial MT"/>
                <a:cs typeface="Arial MT"/>
              </a:rPr>
              <a:t> </a:t>
            </a:r>
            <a:r>
              <a:rPr sz="2800" dirty="0">
                <a:latin typeface="Arial MT"/>
                <a:cs typeface="Arial MT"/>
              </a:rPr>
              <a:t>use</a:t>
            </a:r>
            <a:r>
              <a:rPr sz="2800" spc="-90" dirty="0">
                <a:latin typeface="Arial MT"/>
                <a:cs typeface="Arial MT"/>
              </a:rPr>
              <a:t> </a:t>
            </a:r>
            <a:r>
              <a:rPr sz="2800" dirty="0">
                <a:latin typeface="Arial MT"/>
                <a:cs typeface="Arial MT"/>
              </a:rPr>
              <a:t>the</a:t>
            </a:r>
            <a:r>
              <a:rPr sz="2800" spc="-90" dirty="0">
                <a:latin typeface="Arial MT"/>
                <a:cs typeface="Arial MT"/>
              </a:rPr>
              <a:t> </a:t>
            </a:r>
            <a:r>
              <a:rPr sz="2800" dirty="0">
                <a:latin typeface="Arial MT"/>
                <a:cs typeface="Arial MT"/>
              </a:rPr>
              <a:t>stored</a:t>
            </a:r>
            <a:r>
              <a:rPr sz="2800" spc="-90" dirty="0">
                <a:latin typeface="Arial MT"/>
                <a:cs typeface="Arial MT"/>
              </a:rPr>
              <a:t> </a:t>
            </a:r>
            <a:r>
              <a:rPr sz="2800" dirty="0">
                <a:latin typeface="Arial MT"/>
                <a:cs typeface="Arial MT"/>
              </a:rPr>
              <a:t>information</a:t>
            </a:r>
            <a:r>
              <a:rPr sz="2800" spc="-90" dirty="0">
                <a:latin typeface="Arial MT"/>
                <a:cs typeface="Arial MT"/>
              </a:rPr>
              <a:t> </a:t>
            </a:r>
            <a:r>
              <a:rPr sz="2800" dirty="0">
                <a:latin typeface="Arial MT"/>
                <a:cs typeface="Arial MT"/>
              </a:rPr>
              <a:t>to</a:t>
            </a:r>
            <a:r>
              <a:rPr sz="2800" spc="-90" dirty="0">
                <a:latin typeface="Arial MT"/>
                <a:cs typeface="Arial MT"/>
              </a:rPr>
              <a:t> </a:t>
            </a:r>
            <a:r>
              <a:rPr sz="2800" spc="-10" dirty="0">
                <a:latin typeface="Arial MT"/>
                <a:cs typeface="Arial MT"/>
              </a:rPr>
              <a:t>answer </a:t>
            </a:r>
            <a:r>
              <a:rPr sz="2800" dirty="0">
                <a:latin typeface="Arial MT"/>
                <a:cs typeface="Arial MT"/>
              </a:rPr>
              <a:t>questions</a:t>
            </a:r>
            <a:r>
              <a:rPr sz="2800" spc="-70" dirty="0">
                <a:latin typeface="Arial MT"/>
                <a:cs typeface="Arial MT"/>
              </a:rPr>
              <a:t> </a:t>
            </a:r>
            <a:r>
              <a:rPr sz="2800" dirty="0">
                <a:latin typeface="Arial MT"/>
                <a:cs typeface="Arial MT"/>
              </a:rPr>
              <a:t>and</a:t>
            </a:r>
            <a:r>
              <a:rPr sz="2800" spc="-70" dirty="0">
                <a:latin typeface="Arial MT"/>
                <a:cs typeface="Arial MT"/>
              </a:rPr>
              <a:t> </a:t>
            </a:r>
            <a:r>
              <a:rPr sz="2800" dirty="0">
                <a:latin typeface="Arial MT"/>
                <a:cs typeface="Arial MT"/>
              </a:rPr>
              <a:t>to</a:t>
            </a:r>
            <a:r>
              <a:rPr sz="2800" spc="-70" dirty="0">
                <a:latin typeface="Arial MT"/>
                <a:cs typeface="Arial MT"/>
              </a:rPr>
              <a:t> </a:t>
            </a:r>
            <a:r>
              <a:rPr sz="2800" dirty="0">
                <a:latin typeface="Arial MT"/>
                <a:cs typeface="Arial MT"/>
              </a:rPr>
              <a:t>draw</a:t>
            </a:r>
            <a:r>
              <a:rPr sz="2800" spc="-65" dirty="0">
                <a:latin typeface="Arial MT"/>
                <a:cs typeface="Arial MT"/>
              </a:rPr>
              <a:t> </a:t>
            </a:r>
            <a:r>
              <a:rPr sz="2800" dirty="0">
                <a:latin typeface="Arial MT"/>
                <a:cs typeface="Arial MT"/>
              </a:rPr>
              <a:t>new</a:t>
            </a:r>
            <a:r>
              <a:rPr sz="2800" spc="-70" dirty="0">
                <a:latin typeface="Arial MT"/>
                <a:cs typeface="Arial MT"/>
              </a:rPr>
              <a:t> </a:t>
            </a:r>
            <a:r>
              <a:rPr sz="2800" spc="-10" dirty="0">
                <a:latin typeface="Arial MT"/>
                <a:cs typeface="Arial MT"/>
              </a:rPr>
              <a:t>conclusions;</a:t>
            </a:r>
            <a:endParaRPr sz="2800">
              <a:latin typeface="Arial MT"/>
              <a:cs typeface="Arial MT"/>
            </a:endParaRPr>
          </a:p>
          <a:p>
            <a:pPr marL="241300" marR="93980" indent="-228600">
              <a:lnSpc>
                <a:spcPts val="3020"/>
              </a:lnSpc>
              <a:spcBef>
                <a:spcPts val="1005"/>
              </a:spcBef>
              <a:buSzPct val="101785"/>
              <a:buFont typeface="Arial MT"/>
              <a:buChar char="•"/>
              <a:tabLst>
                <a:tab pos="241300" algn="l"/>
              </a:tabLst>
            </a:pPr>
            <a:r>
              <a:rPr sz="2800" b="1" dirty="0">
                <a:latin typeface="Arial"/>
                <a:cs typeface="Arial"/>
              </a:rPr>
              <a:t>machine</a:t>
            </a:r>
            <a:r>
              <a:rPr sz="2800" b="1" spc="-80" dirty="0">
                <a:latin typeface="Arial"/>
                <a:cs typeface="Arial"/>
              </a:rPr>
              <a:t> </a:t>
            </a:r>
            <a:r>
              <a:rPr sz="2800" b="1" dirty="0">
                <a:latin typeface="Arial"/>
                <a:cs typeface="Arial"/>
              </a:rPr>
              <a:t>learning</a:t>
            </a:r>
            <a:r>
              <a:rPr sz="2800" b="1" spc="-65" dirty="0">
                <a:latin typeface="Arial"/>
                <a:cs typeface="Arial"/>
              </a:rPr>
              <a:t> </a:t>
            </a:r>
            <a:r>
              <a:rPr sz="2800" dirty="0">
                <a:latin typeface="Arial MT"/>
                <a:cs typeface="Arial MT"/>
              </a:rPr>
              <a:t>to</a:t>
            </a:r>
            <a:r>
              <a:rPr sz="2800" spc="-80" dirty="0">
                <a:latin typeface="Arial MT"/>
                <a:cs typeface="Arial MT"/>
              </a:rPr>
              <a:t> </a:t>
            </a:r>
            <a:r>
              <a:rPr sz="2800" dirty="0">
                <a:latin typeface="Arial MT"/>
                <a:cs typeface="Arial MT"/>
              </a:rPr>
              <a:t>adapt</a:t>
            </a:r>
            <a:r>
              <a:rPr sz="2800" spc="-75" dirty="0">
                <a:latin typeface="Arial MT"/>
                <a:cs typeface="Arial MT"/>
              </a:rPr>
              <a:t> </a:t>
            </a:r>
            <a:r>
              <a:rPr sz="2800" dirty="0">
                <a:latin typeface="Arial MT"/>
                <a:cs typeface="Arial MT"/>
              </a:rPr>
              <a:t>to</a:t>
            </a:r>
            <a:r>
              <a:rPr sz="2800" spc="-80" dirty="0">
                <a:latin typeface="Arial MT"/>
                <a:cs typeface="Arial MT"/>
              </a:rPr>
              <a:t> </a:t>
            </a:r>
            <a:r>
              <a:rPr sz="2800" dirty="0">
                <a:latin typeface="Arial MT"/>
                <a:cs typeface="Arial MT"/>
              </a:rPr>
              <a:t>new</a:t>
            </a:r>
            <a:r>
              <a:rPr sz="2800" spc="-80" dirty="0">
                <a:latin typeface="Arial MT"/>
                <a:cs typeface="Arial MT"/>
              </a:rPr>
              <a:t> </a:t>
            </a:r>
            <a:r>
              <a:rPr sz="2800" dirty="0">
                <a:latin typeface="Arial MT"/>
                <a:cs typeface="Arial MT"/>
              </a:rPr>
              <a:t>circumstances</a:t>
            </a:r>
            <a:r>
              <a:rPr sz="2800" spc="-75" dirty="0">
                <a:latin typeface="Arial MT"/>
                <a:cs typeface="Arial MT"/>
              </a:rPr>
              <a:t> </a:t>
            </a:r>
            <a:r>
              <a:rPr sz="2800" dirty="0">
                <a:latin typeface="Arial MT"/>
                <a:cs typeface="Arial MT"/>
              </a:rPr>
              <a:t>and</a:t>
            </a:r>
            <a:r>
              <a:rPr sz="2800" spc="-80" dirty="0">
                <a:latin typeface="Arial MT"/>
                <a:cs typeface="Arial MT"/>
              </a:rPr>
              <a:t> </a:t>
            </a:r>
            <a:r>
              <a:rPr sz="2800" dirty="0">
                <a:latin typeface="Arial MT"/>
                <a:cs typeface="Arial MT"/>
              </a:rPr>
              <a:t>to</a:t>
            </a:r>
            <a:r>
              <a:rPr sz="2800" spc="-80" dirty="0">
                <a:latin typeface="Arial MT"/>
                <a:cs typeface="Arial MT"/>
              </a:rPr>
              <a:t> </a:t>
            </a:r>
            <a:r>
              <a:rPr sz="2800" spc="-10" dirty="0">
                <a:latin typeface="Arial MT"/>
                <a:cs typeface="Arial MT"/>
              </a:rPr>
              <a:t>detect </a:t>
            </a:r>
            <a:r>
              <a:rPr sz="2800" dirty="0">
                <a:latin typeface="Arial MT"/>
                <a:cs typeface="Arial MT"/>
              </a:rPr>
              <a:t>and</a:t>
            </a:r>
            <a:r>
              <a:rPr sz="2800" spc="-125" dirty="0">
                <a:latin typeface="Arial MT"/>
                <a:cs typeface="Arial MT"/>
              </a:rPr>
              <a:t> </a:t>
            </a:r>
            <a:r>
              <a:rPr sz="2800" dirty="0">
                <a:latin typeface="Arial MT"/>
                <a:cs typeface="Arial MT"/>
              </a:rPr>
              <a:t>extrapolate</a:t>
            </a:r>
            <a:r>
              <a:rPr sz="2800" spc="-125" dirty="0">
                <a:latin typeface="Arial MT"/>
                <a:cs typeface="Arial MT"/>
              </a:rPr>
              <a:t> </a:t>
            </a:r>
            <a:r>
              <a:rPr sz="2800" spc="-10" dirty="0">
                <a:latin typeface="Arial MT"/>
                <a:cs typeface="Arial MT"/>
              </a:rPr>
              <a:t>patterns.</a:t>
            </a:r>
            <a:endParaRPr sz="2800">
              <a:latin typeface="Arial MT"/>
              <a:cs typeface="Arial M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16940" y="1814244"/>
            <a:ext cx="10373995" cy="4163060"/>
          </a:xfrm>
          <a:prstGeom prst="rect">
            <a:avLst/>
          </a:prstGeom>
        </p:spPr>
        <p:txBody>
          <a:bodyPr vert="horz" wrap="square" lIns="0" tIns="60960" rIns="0" bIns="0" rtlCol="0">
            <a:spAutoFit/>
          </a:bodyPr>
          <a:lstStyle/>
          <a:p>
            <a:pPr marL="241300" marR="5080" indent="-228600" algn="just">
              <a:lnSpc>
                <a:spcPts val="3020"/>
              </a:lnSpc>
              <a:spcBef>
                <a:spcPts val="480"/>
              </a:spcBef>
              <a:buSzPct val="101785"/>
              <a:buChar char="•"/>
              <a:tabLst>
                <a:tab pos="241300" algn="l"/>
              </a:tabLst>
            </a:pPr>
            <a:r>
              <a:rPr sz="2800" dirty="0">
                <a:latin typeface="Arial MT"/>
                <a:cs typeface="Arial MT"/>
              </a:rPr>
              <a:t>Turing’s</a:t>
            </a:r>
            <a:r>
              <a:rPr sz="2800" spc="95" dirty="0">
                <a:latin typeface="Arial MT"/>
                <a:cs typeface="Arial MT"/>
              </a:rPr>
              <a:t>  </a:t>
            </a:r>
            <a:r>
              <a:rPr sz="2800" dirty="0">
                <a:latin typeface="Arial MT"/>
                <a:cs typeface="Arial MT"/>
              </a:rPr>
              <a:t>test</a:t>
            </a:r>
            <a:r>
              <a:rPr sz="2800" spc="80" dirty="0">
                <a:latin typeface="Arial MT"/>
                <a:cs typeface="Arial MT"/>
              </a:rPr>
              <a:t>  </a:t>
            </a:r>
            <a:r>
              <a:rPr sz="2800" dirty="0">
                <a:latin typeface="Arial MT"/>
                <a:cs typeface="Arial MT"/>
              </a:rPr>
              <a:t>deliberately</a:t>
            </a:r>
            <a:r>
              <a:rPr sz="2800" spc="100" dirty="0">
                <a:latin typeface="Arial MT"/>
                <a:cs typeface="Arial MT"/>
              </a:rPr>
              <a:t>  </a:t>
            </a:r>
            <a:r>
              <a:rPr sz="2800" dirty="0">
                <a:latin typeface="Arial MT"/>
                <a:cs typeface="Arial MT"/>
              </a:rPr>
              <a:t>avoided</a:t>
            </a:r>
            <a:r>
              <a:rPr sz="2800" spc="95" dirty="0">
                <a:latin typeface="Arial MT"/>
                <a:cs typeface="Arial MT"/>
              </a:rPr>
              <a:t>  </a:t>
            </a:r>
            <a:r>
              <a:rPr sz="2800" dirty="0">
                <a:latin typeface="Arial MT"/>
                <a:cs typeface="Arial MT"/>
              </a:rPr>
              <a:t>direct</a:t>
            </a:r>
            <a:r>
              <a:rPr sz="2800" spc="90" dirty="0">
                <a:latin typeface="Arial MT"/>
                <a:cs typeface="Arial MT"/>
              </a:rPr>
              <a:t>  </a:t>
            </a:r>
            <a:r>
              <a:rPr sz="2800" dirty="0">
                <a:latin typeface="Arial MT"/>
                <a:cs typeface="Arial MT"/>
              </a:rPr>
              <a:t>physical</a:t>
            </a:r>
            <a:r>
              <a:rPr sz="2800" spc="90" dirty="0">
                <a:latin typeface="Arial MT"/>
                <a:cs typeface="Arial MT"/>
              </a:rPr>
              <a:t>  </a:t>
            </a:r>
            <a:r>
              <a:rPr sz="2800" spc="-10" dirty="0">
                <a:latin typeface="Arial MT"/>
                <a:cs typeface="Arial MT"/>
              </a:rPr>
              <a:t>interaction </a:t>
            </a:r>
            <a:r>
              <a:rPr sz="2800" dirty="0">
                <a:latin typeface="Arial MT"/>
                <a:cs typeface="Arial MT"/>
              </a:rPr>
              <a:t>between</a:t>
            </a:r>
            <a:r>
              <a:rPr sz="2800" spc="409" dirty="0">
                <a:latin typeface="Arial MT"/>
                <a:cs typeface="Arial MT"/>
              </a:rPr>
              <a:t> </a:t>
            </a:r>
            <a:r>
              <a:rPr sz="2800" dirty="0">
                <a:latin typeface="Arial MT"/>
                <a:cs typeface="Arial MT"/>
              </a:rPr>
              <a:t>the</a:t>
            </a:r>
            <a:r>
              <a:rPr sz="2800" spc="400" dirty="0">
                <a:latin typeface="Arial MT"/>
                <a:cs typeface="Arial MT"/>
              </a:rPr>
              <a:t> </a:t>
            </a:r>
            <a:r>
              <a:rPr sz="2800" dirty="0">
                <a:latin typeface="Arial MT"/>
                <a:cs typeface="Arial MT"/>
              </a:rPr>
              <a:t>interrogator</a:t>
            </a:r>
            <a:r>
              <a:rPr sz="2800" spc="425" dirty="0">
                <a:latin typeface="Arial MT"/>
                <a:cs typeface="Arial MT"/>
              </a:rPr>
              <a:t> </a:t>
            </a:r>
            <a:r>
              <a:rPr sz="2800" dirty="0">
                <a:latin typeface="Arial MT"/>
                <a:cs typeface="Arial MT"/>
              </a:rPr>
              <a:t>and</a:t>
            </a:r>
            <a:r>
              <a:rPr sz="2800" spc="405" dirty="0">
                <a:latin typeface="Arial MT"/>
                <a:cs typeface="Arial MT"/>
              </a:rPr>
              <a:t> </a:t>
            </a:r>
            <a:r>
              <a:rPr sz="2800" dirty="0">
                <a:latin typeface="Arial MT"/>
                <a:cs typeface="Arial MT"/>
              </a:rPr>
              <a:t>the</a:t>
            </a:r>
            <a:r>
              <a:rPr sz="2800" spc="395" dirty="0">
                <a:latin typeface="Arial MT"/>
                <a:cs typeface="Arial MT"/>
              </a:rPr>
              <a:t> </a:t>
            </a:r>
            <a:r>
              <a:rPr sz="2800" dirty="0">
                <a:latin typeface="Arial MT"/>
                <a:cs typeface="Arial MT"/>
              </a:rPr>
              <a:t>computer,</a:t>
            </a:r>
            <a:r>
              <a:rPr sz="2800" spc="409" dirty="0">
                <a:latin typeface="Arial MT"/>
                <a:cs typeface="Arial MT"/>
              </a:rPr>
              <a:t> </a:t>
            </a:r>
            <a:r>
              <a:rPr sz="2800" dirty="0">
                <a:latin typeface="Arial MT"/>
                <a:cs typeface="Arial MT"/>
              </a:rPr>
              <a:t>because</a:t>
            </a:r>
            <a:r>
              <a:rPr sz="2800" spc="415" dirty="0">
                <a:latin typeface="Arial MT"/>
                <a:cs typeface="Arial MT"/>
              </a:rPr>
              <a:t> </a:t>
            </a:r>
            <a:r>
              <a:rPr sz="2800" spc="-10" dirty="0">
                <a:latin typeface="Arial MT"/>
                <a:cs typeface="Arial MT"/>
              </a:rPr>
              <a:t>physical </a:t>
            </a:r>
            <a:r>
              <a:rPr sz="2800" dirty="0">
                <a:latin typeface="Arial MT"/>
                <a:cs typeface="Arial MT"/>
              </a:rPr>
              <a:t>simulation</a:t>
            </a:r>
            <a:r>
              <a:rPr sz="2800" spc="5" dirty="0">
                <a:latin typeface="Arial MT"/>
                <a:cs typeface="Arial MT"/>
              </a:rPr>
              <a:t> </a:t>
            </a:r>
            <a:r>
              <a:rPr sz="2800" dirty="0">
                <a:latin typeface="Arial MT"/>
                <a:cs typeface="Arial MT"/>
              </a:rPr>
              <a:t>of</a:t>
            </a:r>
            <a:r>
              <a:rPr sz="2800" spc="-25" dirty="0">
                <a:latin typeface="Arial MT"/>
                <a:cs typeface="Arial MT"/>
              </a:rPr>
              <a:t> </a:t>
            </a:r>
            <a:r>
              <a:rPr sz="2800" dirty="0">
                <a:latin typeface="Arial MT"/>
                <a:cs typeface="Arial MT"/>
              </a:rPr>
              <a:t>a</a:t>
            </a:r>
            <a:r>
              <a:rPr sz="2800" spc="-15" dirty="0">
                <a:latin typeface="Arial MT"/>
                <a:cs typeface="Arial MT"/>
              </a:rPr>
              <a:t> </a:t>
            </a:r>
            <a:r>
              <a:rPr sz="2800" dirty="0">
                <a:latin typeface="Arial MT"/>
                <a:cs typeface="Arial MT"/>
              </a:rPr>
              <a:t>person</a:t>
            </a:r>
            <a:r>
              <a:rPr sz="2800" spc="-5" dirty="0">
                <a:latin typeface="Arial MT"/>
                <a:cs typeface="Arial MT"/>
              </a:rPr>
              <a:t> </a:t>
            </a:r>
            <a:r>
              <a:rPr sz="2800" dirty="0">
                <a:latin typeface="Arial MT"/>
                <a:cs typeface="Arial MT"/>
              </a:rPr>
              <a:t>is</a:t>
            </a:r>
            <a:r>
              <a:rPr sz="2800" spc="-20" dirty="0">
                <a:latin typeface="Arial MT"/>
                <a:cs typeface="Arial MT"/>
              </a:rPr>
              <a:t> </a:t>
            </a:r>
            <a:r>
              <a:rPr sz="2800" dirty="0">
                <a:latin typeface="Arial MT"/>
                <a:cs typeface="Arial MT"/>
              </a:rPr>
              <a:t>unnecessary</a:t>
            </a:r>
            <a:r>
              <a:rPr sz="2800" spc="5" dirty="0">
                <a:latin typeface="Arial MT"/>
                <a:cs typeface="Arial MT"/>
              </a:rPr>
              <a:t> </a:t>
            </a:r>
            <a:r>
              <a:rPr sz="2800" dirty="0">
                <a:latin typeface="Arial MT"/>
                <a:cs typeface="Arial MT"/>
              </a:rPr>
              <a:t>for</a:t>
            </a:r>
            <a:r>
              <a:rPr sz="2800" spc="-20" dirty="0">
                <a:latin typeface="Arial MT"/>
                <a:cs typeface="Arial MT"/>
              </a:rPr>
              <a:t> </a:t>
            </a:r>
            <a:r>
              <a:rPr sz="2800" dirty="0">
                <a:latin typeface="Arial MT"/>
                <a:cs typeface="Arial MT"/>
              </a:rPr>
              <a:t>intelligence.</a:t>
            </a:r>
            <a:r>
              <a:rPr sz="2800" spc="5" dirty="0">
                <a:latin typeface="Arial MT"/>
                <a:cs typeface="Arial MT"/>
              </a:rPr>
              <a:t> </a:t>
            </a:r>
            <a:r>
              <a:rPr sz="2800" spc="-10" dirty="0">
                <a:latin typeface="Arial MT"/>
                <a:cs typeface="Arial MT"/>
              </a:rPr>
              <a:t>However, </a:t>
            </a:r>
            <a:r>
              <a:rPr sz="2800" dirty="0">
                <a:latin typeface="Arial MT"/>
                <a:cs typeface="Arial MT"/>
              </a:rPr>
              <a:t>the</a:t>
            </a:r>
            <a:r>
              <a:rPr sz="2800" spc="-60" dirty="0">
                <a:latin typeface="Arial MT"/>
                <a:cs typeface="Arial MT"/>
              </a:rPr>
              <a:t> </a:t>
            </a:r>
            <a:r>
              <a:rPr sz="2800" spc="-25" dirty="0">
                <a:latin typeface="Arial MT"/>
                <a:cs typeface="Arial MT"/>
              </a:rPr>
              <a:t>so-</a:t>
            </a:r>
            <a:r>
              <a:rPr sz="2800" dirty="0">
                <a:latin typeface="Arial MT"/>
                <a:cs typeface="Arial MT"/>
              </a:rPr>
              <a:t>called</a:t>
            </a:r>
            <a:r>
              <a:rPr sz="2800" spc="-35" dirty="0">
                <a:latin typeface="Arial MT"/>
                <a:cs typeface="Arial MT"/>
              </a:rPr>
              <a:t> </a:t>
            </a:r>
            <a:r>
              <a:rPr sz="2800" dirty="0">
                <a:latin typeface="Arial MT"/>
                <a:cs typeface="Arial MT"/>
              </a:rPr>
              <a:t>total</a:t>
            </a:r>
            <a:r>
              <a:rPr sz="2800" spc="-55" dirty="0">
                <a:latin typeface="Arial MT"/>
                <a:cs typeface="Arial MT"/>
              </a:rPr>
              <a:t> </a:t>
            </a:r>
            <a:r>
              <a:rPr sz="2800" dirty="0">
                <a:latin typeface="Arial MT"/>
                <a:cs typeface="Arial MT"/>
              </a:rPr>
              <a:t>Turing</a:t>
            </a:r>
            <a:r>
              <a:rPr sz="2800" spc="-45" dirty="0">
                <a:latin typeface="Arial MT"/>
                <a:cs typeface="Arial MT"/>
              </a:rPr>
              <a:t> </a:t>
            </a:r>
            <a:r>
              <a:rPr sz="2800" spc="-50" dirty="0">
                <a:latin typeface="Arial MT"/>
                <a:cs typeface="Arial MT"/>
              </a:rPr>
              <a:t>Test</a:t>
            </a:r>
            <a:r>
              <a:rPr sz="2800" spc="-60" dirty="0">
                <a:latin typeface="Arial MT"/>
                <a:cs typeface="Arial MT"/>
              </a:rPr>
              <a:t> </a:t>
            </a:r>
            <a:r>
              <a:rPr sz="2800" dirty="0">
                <a:latin typeface="Arial MT"/>
                <a:cs typeface="Arial MT"/>
              </a:rPr>
              <a:t>includes</a:t>
            </a:r>
            <a:r>
              <a:rPr sz="2800" spc="-45" dirty="0">
                <a:latin typeface="Arial MT"/>
                <a:cs typeface="Arial MT"/>
              </a:rPr>
              <a:t> </a:t>
            </a:r>
            <a:r>
              <a:rPr sz="2800" dirty="0">
                <a:latin typeface="Arial MT"/>
                <a:cs typeface="Arial MT"/>
              </a:rPr>
              <a:t>a</a:t>
            </a:r>
            <a:r>
              <a:rPr sz="2800" spc="-55" dirty="0">
                <a:latin typeface="Arial MT"/>
                <a:cs typeface="Arial MT"/>
              </a:rPr>
              <a:t> </a:t>
            </a:r>
            <a:r>
              <a:rPr sz="2800" dirty="0">
                <a:latin typeface="Arial MT"/>
                <a:cs typeface="Arial MT"/>
              </a:rPr>
              <a:t>video</a:t>
            </a:r>
            <a:r>
              <a:rPr sz="2800" spc="-45" dirty="0">
                <a:latin typeface="Arial MT"/>
                <a:cs typeface="Arial MT"/>
              </a:rPr>
              <a:t> </a:t>
            </a:r>
            <a:r>
              <a:rPr sz="2800" dirty="0">
                <a:latin typeface="Arial MT"/>
                <a:cs typeface="Arial MT"/>
              </a:rPr>
              <a:t>signal</a:t>
            </a:r>
            <a:r>
              <a:rPr sz="2800" spc="-45" dirty="0">
                <a:latin typeface="Arial MT"/>
                <a:cs typeface="Arial MT"/>
              </a:rPr>
              <a:t> </a:t>
            </a:r>
            <a:r>
              <a:rPr sz="2800" dirty="0">
                <a:latin typeface="Arial MT"/>
                <a:cs typeface="Arial MT"/>
              </a:rPr>
              <a:t>so</a:t>
            </a:r>
            <a:r>
              <a:rPr sz="2800" spc="-60" dirty="0">
                <a:latin typeface="Arial MT"/>
                <a:cs typeface="Arial MT"/>
              </a:rPr>
              <a:t> </a:t>
            </a:r>
            <a:r>
              <a:rPr sz="2800" dirty="0">
                <a:latin typeface="Arial MT"/>
                <a:cs typeface="Arial MT"/>
              </a:rPr>
              <a:t>that</a:t>
            </a:r>
            <a:r>
              <a:rPr sz="2800" spc="-65" dirty="0">
                <a:latin typeface="Arial MT"/>
                <a:cs typeface="Arial MT"/>
              </a:rPr>
              <a:t> </a:t>
            </a:r>
            <a:r>
              <a:rPr sz="2800" spc="-25" dirty="0">
                <a:latin typeface="Arial MT"/>
                <a:cs typeface="Arial MT"/>
              </a:rPr>
              <a:t>the </a:t>
            </a:r>
            <a:r>
              <a:rPr sz="2800" dirty="0">
                <a:latin typeface="Arial MT"/>
                <a:cs typeface="Arial MT"/>
              </a:rPr>
              <a:t>interrogator</a:t>
            </a:r>
            <a:r>
              <a:rPr sz="2800" spc="-10" dirty="0">
                <a:latin typeface="Arial MT"/>
                <a:cs typeface="Arial MT"/>
              </a:rPr>
              <a:t> </a:t>
            </a:r>
            <a:r>
              <a:rPr sz="2800" dirty="0">
                <a:latin typeface="Arial MT"/>
                <a:cs typeface="Arial MT"/>
              </a:rPr>
              <a:t>can</a:t>
            </a:r>
            <a:r>
              <a:rPr sz="2800" spc="-40" dirty="0">
                <a:latin typeface="Arial MT"/>
                <a:cs typeface="Arial MT"/>
              </a:rPr>
              <a:t> </a:t>
            </a:r>
            <a:r>
              <a:rPr sz="2800" dirty="0">
                <a:latin typeface="Arial MT"/>
                <a:cs typeface="Arial MT"/>
              </a:rPr>
              <a:t>test</a:t>
            </a:r>
            <a:r>
              <a:rPr sz="2800" spc="-45" dirty="0">
                <a:latin typeface="Arial MT"/>
                <a:cs typeface="Arial MT"/>
              </a:rPr>
              <a:t> </a:t>
            </a:r>
            <a:r>
              <a:rPr sz="2800" dirty="0">
                <a:latin typeface="Arial MT"/>
                <a:cs typeface="Arial MT"/>
              </a:rPr>
              <a:t>the</a:t>
            </a:r>
            <a:r>
              <a:rPr sz="2800" spc="-40" dirty="0">
                <a:latin typeface="Arial MT"/>
                <a:cs typeface="Arial MT"/>
              </a:rPr>
              <a:t> </a:t>
            </a:r>
            <a:r>
              <a:rPr sz="2800" dirty="0">
                <a:latin typeface="Arial MT"/>
                <a:cs typeface="Arial MT"/>
              </a:rPr>
              <a:t>subject’s</a:t>
            </a:r>
            <a:r>
              <a:rPr sz="2800" spc="-25" dirty="0">
                <a:latin typeface="Arial MT"/>
                <a:cs typeface="Arial MT"/>
              </a:rPr>
              <a:t> </a:t>
            </a:r>
            <a:r>
              <a:rPr sz="2800" dirty="0">
                <a:latin typeface="Arial MT"/>
                <a:cs typeface="Arial MT"/>
              </a:rPr>
              <a:t>perceptual</a:t>
            </a:r>
            <a:r>
              <a:rPr sz="2800" spc="-10" dirty="0">
                <a:latin typeface="Arial MT"/>
                <a:cs typeface="Arial MT"/>
              </a:rPr>
              <a:t> </a:t>
            </a:r>
            <a:r>
              <a:rPr sz="2800" dirty="0">
                <a:latin typeface="Arial MT"/>
                <a:cs typeface="Arial MT"/>
              </a:rPr>
              <a:t>abilities,</a:t>
            </a:r>
            <a:r>
              <a:rPr sz="2800" spc="-30" dirty="0">
                <a:latin typeface="Arial MT"/>
                <a:cs typeface="Arial MT"/>
              </a:rPr>
              <a:t> </a:t>
            </a:r>
            <a:r>
              <a:rPr sz="2800" dirty="0">
                <a:latin typeface="Arial MT"/>
                <a:cs typeface="Arial MT"/>
              </a:rPr>
              <a:t>as</a:t>
            </a:r>
            <a:r>
              <a:rPr sz="2800" spc="-40" dirty="0">
                <a:latin typeface="Arial MT"/>
                <a:cs typeface="Arial MT"/>
              </a:rPr>
              <a:t> </a:t>
            </a:r>
            <a:r>
              <a:rPr sz="2800" dirty="0">
                <a:latin typeface="Arial MT"/>
                <a:cs typeface="Arial MT"/>
              </a:rPr>
              <a:t>well</a:t>
            </a:r>
            <a:r>
              <a:rPr sz="2800" spc="-35" dirty="0">
                <a:latin typeface="Arial MT"/>
                <a:cs typeface="Arial MT"/>
              </a:rPr>
              <a:t> </a:t>
            </a:r>
            <a:r>
              <a:rPr sz="2800" spc="-25" dirty="0">
                <a:latin typeface="Arial MT"/>
                <a:cs typeface="Arial MT"/>
              </a:rPr>
              <a:t>as </a:t>
            </a:r>
            <a:r>
              <a:rPr sz="2800" dirty="0">
                <a:latin typeface="Arial MT"/>
                <a:cs typeface="Arial MT"/>
              </a:rPr>
              <a:t>the</a:t>
            </a:r>
            <a:r>
              <a:rPr sz="2800" spc="-5" dirty="0">
                <a:latin typeface="Arial MT"/>
                <a:cs typeface="Arial MT"/>
              </a:rPr>
              <a:t>  </a:t>
            </a:r>
            <a:r>
              <a:rPr sz="2800" dirty="0">
                <a:latin typeface="Arial MT"/>
                <a:cs typeface="Arial MT"/>
              </a:rPr>
              <a:t>opportunity</a:t>
            </a:r>
            <a:r>
              <a:rPr sz="2800" spc="5" dirty="0">
                <a:latin typeface="Arial MT"/>
                <a:cs typeface="Arial MT"/>
              </a:rPr>
              <a:t>  </a:t>
            </a:r>
            <a:r>
              <a:rPr sz="2800" dirty="0">
                <a:latin typeface="Arial MT"/>
                <a:cs typeface="Arial MT"/>
              </a:rPr>
              <a:t>for</a:t>
            </a:r>
            <a:r>
              <a:rPr sz="2800" spc="-5" dirty="0">
                <a:latin typeface="Arial MT"/>
                <a:cs typeface="Arial MT"/>
              </a:rPr>
              <a:t>  </a:t>
            </a:r>
            <a:r>
              <a:rPr sz="2800" dirty="0">
                <a:latin typeface="Arial MT"/>
                <a:cs typeface="Arial MT"/>
              </a:rPr>
              <a:t>the</a:t>
            </a:r>
            <a:r>
              <a:rPr sz="2800" spc="-5" dirty="0">
                <a:latin typeface="Arial MT"/>
                <a:cs typeface="Arial MT"/>
              </a:rPr>
              <a:t>  </a:t>
            </a:r>
            <a:r>
              <a:rPr sz="2800" dirty="0">
                <a:latin typeface="Arial MT"/>
                <a:cs typeface="Arial MT"/>
              </a:rPr>
              <a:t>interrogator</a:t>
            </a:r>
            <a:r>
              <a:rPr sz="2800" spc="15" dirty="0">
                <a:latin typeface="Arial MT"/>
                <a:cs typeface="Arial MT"/>
              </a:rPr>
              <a:t>  </a:t>
            </a:r>
            <a:r>
              <a:rPr sz="2800" dirty="0">
                <a:latin typeface="Arial MT"/>
                <a:cs typeface="Arial MT"/>
              </a:rPr>
              <a:t>to</a:t>
            </a:r>
            <a:r>
              <a:rPr sz="2800" spc="-10" dirty="0">
                <a:latin typeface="Arial MT"/>
                <a:cs typeface="Arial MT"/>
              </a:rPr>
              <a:t>  </a:t>
            </a:r>
            <a:r>
              <a:rPr sz="2800" dirty="0">
                <a:latin typeface="Arial MT"/>
                <a:cs typeface="Arial MT"/>
              </a:rPr>
              <a:t>pass</a:t>
            </a:r>
            <a:r>
              <a:rPr sz="2800" spc="-5" dirty="0">
                <a:latin typeface="Arial MT"/>
                <a:cs typeface="Arial MT"/>
              </a:rPr>
              <a:t>  </a:t>
            </a:r>
            <a:r>
              <a:rPr sz="2800" dirty="0">
                <a:latin typeface="Arial MT"/>
                <a:cs typeface="Arial MT"/>
              </a:rPr>
              <a:t>physical</a:t>
            </a:r>
            <a:r>
              <a:rPr sz="2800" spc="5" dirty="0">
                <a:latin typeface="Arial MT"/>
                <a:cs typeface="Arial MT"/>
              </a:rPr>
              <a:t>  </a:t>
            </a:r>
            <a:r>
              <a:rPr sz="2800" spc="-10" dirty="0">
                <a:latin typeface="Arial MT"/>
                <a:cs typeface="Arial MT"/>
              </a:rPr>
              <a:t>objects </a:t>
            </a:r>
            <a:r>
              <a:rPr sz="2800" dirty="0">
                <a:latin typeface="Arial MT"/>
                <a:cs typeface="Arial MT"/>
              </a:rPr>
              <a:t>“through</a:t>
            </a:r>
            <a:r>
              <a:rPr sz="2800" spc="40" dirty="0">
                <a:latin typeface="Arial MT"/>
                <a:cs typeface="Arial MT"/>
              </a:rPr>
              <a:t> </a:t>
            </a:r>
            <a:r>
              <a:rPr sz="2800" dirty="0">
                <a:latin typeface="Arial MT"/>
                <a:cs typeface="Arial MT"/>
              </a:rPr>
              <a:t>the</a:t>
            </a:r>
            <a:r>
              <a:rPr sz="2800" spc="20" dirty="0">
                <a:latin typeface="Arial MT"/>
                <a:cs typeface="Arial MT"/>
              </a:rPr>
              <a:t> </a:t>
            </a:r>
            <a:r>
              <a:rPr sz="2800" dirty="0">
                <a:latin typeface="Arial MT"/>
                <a:cs typeface="Arial MT"/>
              </a:rPr>
              <a:t>hatch.”</a:t>
            </a:r>
            <a:r>
              <a:rPr sz="2800" spc="25" dirty="0">
                <a:latin typeface="Arial MT"/>
                <a:cs typeface="Arial MT"/>
              </a:rPr>
              <a:t> </a:t>
            </a:r>
            <a:r>
              <a:rPr sz="2800" dirty="0">
                <a:latin typeface="Arial MT"/>
                <a:cs typeface="Arial MT"/>
              </a:rPr>
              <a:t>To</a:t>
            </a:r>
            <a:r>
              <a:rPr sz="2800" spc="20" dirty="0">
                <a:latin typeface="Arial MT"/>
                <a:cs typeface="Arial MT"/>
              </a:rPr>
              <a:t> </a:t>
            </a:r>
            <a:r>
              <a:rPr sz="2800" dirty="0">
                <a:latin typeface="Arial MT"/>
                <a:cs typeface="Arial MT"/>
              </a:rPr>
              <a:t>pass</a:t>
            </a:r>
            <a:r>
              <a:rPr sz="2800" spc="20" dirty="0">
                <a:latin typeface="Arial MT"/>
                <a:cs typeface="Arial MT"/>
              </a:rPr>
              <a:t> </a:t>
            </a:r>
            <a:r>
              <a:rPr sz="2800" dirty="0">
                <a:latin typeface="Arial MT"/>
                <a:cs typeface="Arial MT"/>
              </a:rPr>
              <a:t>the</a:t>
            </a:r>
            <a:r>
              <a:rPr sz="2800" spc="20" dirty="0">
                <a:latin typeface="Arial MT"/>
                <a:cs typeface="Arial MT"/>
              </a:rPr>
              <a:t> </a:t>
            </a:r>
            <a:r>
              <a:rPr sz="2800" dirty="0">
                <a:latin typeface="Arial MT"/>
                <a:cs typeface="Arial MT"/>
              </a:rPr>
              <a:t>total</a:t>
            </a:r>
            <a:r>
              <a:rPr sz="2800" spc="20" dirty="0">
                <a:latin typeface="Arial MT"/>
                <a:cs typeface="Arial MT"/>
              </a:rPr>
              <a:t> </a:t>
            </a:r>
            <a:r>
              <a:rPr sz="2800" dirty="0">
                <a:latin typeface="Arial MT"/>
                <a:cs typeface="Arial MT"/>
              </a:rPr>
              <a:t>Turing</a:t>
            </a:r>
            <a:r>
              <a:rPr sz="2800" spc="40" dirty="0">
                <a:latin typeface="Arial MT"/>
                <a:cs typeface="Arial MT"/>
              </a:rPr>
              <a:t> </a:t>
            </a:r>
            <a:r>
              <a:rPr sz="2800" dirty="0">
                <a:latin typeface="Arial MT"/>
                <a:cs typeface="Arial MT"/>
              </a:rPr>
              <a:t>Test,</a:t>
            </a:r>
            <a:r>
              <a:rPr sz="2800" spc="10" dirty="0">
                <a:latin typeface="Arial MT"/>
                <a:cs typeface="Arial MT"/>
              </a:rPr>
              <a:t> </a:t>
            </a:r>
            <a:r>
              <a:rPr sz="2800" dirty="0">
                <a:latin typeface="Arial MT"/>
                <a:cs typeface="Arial MT"/>
              </a:rPr>
              <a:t>the</a:t>
            </a:r>
            <a:r>
              <a:rPr sz="2800" spc="25" dirty="0">
                <a:latin typeface="Arial MT"/>
                <a:cs typeface="Arial MT"/>
              </a:rPr>
              <a:t> </a:t>
            </a:r>
            <a:r>
              <a:rPr sz="2800" spc="-10" dirty="0">
                <a:latin typeface="Arial MT"/>
                <a:cs typeface="Arial MT"/>
              </a:rPr>
              <a:t>computer </a:t>
            </a:r>
            <a:r>
              <a:rPr sz="2800" dirty="0">
                <a:latin typeface="Arial MT"/>
                <a:cs typeface="Arial MT"/>
              </a:rPr>
              <a:t>will</a:t>
            </a:r>
            <a:r>
              <a:rPr sz="2800" spc="-55" dirty="0">
                <a:latin typeface="Arial MT"/>
                <a:cs typeface="Arial MT"/>
              </a:rPr>
              <a:t> </a:t>
            </a:r>
            <a:r>
              <a:rPr sz="2800" spc="-20" dirty="0">
                <a:latin typeface="Arial MT"/>
                <a:cs typeface="Arial MT"/>
              </a:rPr>
              <a:t>need</a:t>
            </a:r>
            <a:endParaRPr sz="2800">
              <a:latin typeface="Arial MT"/>
              <a:cs typeface="Arial MT"/>
            </a:endParaRPr>
          </a:p>
          <a:p>
            <a:pPr marL="235585" indent="-222885" algn="just">
              <a:lnSpc>
                <a:spcPct val="100000"/>
              </a:lnSpc>
              <a:spcBef>
                <a:spcPts val="650"/>
              </a:spcBef>
              <a:buChar char="•"/>
              <a:tabLst>
                <a:tab pos="235585" algn="l"/>
              </a:tabLst>
            </a:pPr>
            <a:r>
              <a:rPr sz="2800" dirty="0">
                <a:latin typeface="Arial MT"/>
                <a:cs typeface="Arial MT"/>
              </a:rPr>
              <a:t>computer</a:t>
            </a:r>
            <a:r>
              <a:rPr sz="2800" spc="-100" dirty="0">
                <a:latin typeface="Arial MT"/>
                <a:cs typeface="Arial MT"/>
              </a:rPr>
              <a:t> </a:t>
            </a:r>
            <a:r>
              <a:rPr sz="2800" dirty="0">
                <a:latin typeface="Arial MT"/>
                <a:cs typeface="Arial MT"/>
              </a:rPr>
              <a:t>vision</a:t>
            </a:r>
            <a:r>
              <a:rPr sz="2800" spc="-95" dirty="0">
                <a:latin typeface="Arial MT"/>
                <a:cs typeface="Arial MT"/>
              </a:rPr>
              <a:t> </a:t>
            </a:r>
            <a:r>
              <a:rPr sz="2800" dirty="0">
                <a:latin typeface="Arial MT"/>
                <a:cs typeface="Arial MT"/>
              </a:rPr>
              <a:t>to</a:t>
            </a:r>
            <a:r>
              <a:rPr sz="2800" spc="-95" dirty="0">
                <a:latin typeface="Arial MT"/>
                <a:cs typeface="Arial MT"/>
              </a:rPr>
              <a:t> </a:t>
            </a:r>
            <a:r>
              <a:rPr sz="2800" dirty="0">
                <a:latin typeface="Arial MT"/>
                <a:cs typeface="Arial MT"/>
              </a:rPr>
              <a:t>perceive</a:t>
            </a:r>
            <a:r>
              <a:rPr sz="2800" spc="-95" dirty="0">
                <a:latin typeface="Arial MT"/>
                <a:cs typeface="Arial MT"/>
              </a:rPr>
              <a:t> </a:t>
            </a:r>
            <a:r>
              <a:rPr sz="2800" dirty="0">
                <a:latin typeface="Arial MT"/>
                <a:cs typeface="Arial MT"/>
              </a:rPr>
              <a:t>objects,</a:t>
            </a:r>
            <a:r>
              <a:rPr sz="2800" spc="-95" dirty="0">
                <a:latin typeface="Arial MT"/>
                <a:cs typeface="Arial MT"/>
              </a:rPr>
              <a:t> </a:t>
            </a:r>
            <a:r>
              <a:rPr sz="2800" spc="-25" dirty="0">
                <a:latin typeface="Arial MT"/>
                <a:cs typeface="Arial MT"/>
              </a:rPr>
              <a:t>and</a:t>
            </a:r>
            <a:endParaRPr sz="2800">
              <a:latin typeface="Arial MT"/>
              <a:cs typeface="Arial MT"/>
            </a:endParaRPr>
          </a:p>
          <a:p>
            <a:pPr marL="235585" indent="-222885" algn="just">
              <a:lnSpc>
                <a:spcPct val="100000"/>
              </a:lnSpc>
              <a:spcBef>
                <a:spcPts val="665"/>
              </a:spcBef>
              <a:buChar char="•"/>
              <a:tabLst>
                <a:tab pos="235585" algn="l"/>
              </a:tabLst>
            </a:pPr>
            <a:r>
              <a:rPr sz="2800" dirty="0">
                <a:latin typeface="Arial MT"/>
                <a:cs typeface="Arial MT"/>
              </a:rPr>
              <a:t>robotics</a:t>
            </a:r>
            <a:r>
              <a:rPr sz="2800" spc="-90" dirty="0">
                <a:latin typeface="Arial MT"/>
                <a:cs typeface="Arial MT"/>
              </a:rPr>
              <a:t> </a:t>
            </a:r>
            <a:r>
              <a:rPr sz="2800" dirty="0">
                <a:latin typeface="Arial MT"/>
                <a:cs typeface="Arial MT"/>
              </a:rPr>
              <a:t>to</a:t>
            </a:r>
            <a:r>
              <a:rPr sz="2800" spc="-90" dirty="0">
                <a:latin typeface="Arial MT"/>
                <a:cs typeface="Arial MT"/>
              </a:rPr>
              <a:t> </a:t>
            </a:r>
            <a:r>
              <a:rPr sz="2800" dirty="0">
                <a:latin typeface="Arial MT"/>
                <a:cs typeface="Arial MT"/>
              </a:rPr>
              <a:t>manipulate</a:t>
            </a:r>
            <a:r>
              <a:rPr sz="2800" spc="-90" dirty="0">
                <a:latin typeface="Arial MT"/>
                <a:cs typeface="Arial MT"/>
              </a:rPr>
              <a:t> </a:t>
            </a:r>
            <a:r>
              <a:rPr sz="2800" dirty="0">
                <a:latin typeface="Arial MT"/>
                <a:cs typeface="Arial MT"/>
              </a:rPr>
              <a:t>objects</a:t>
            </a:r>
            <a:r>
              <a:rPr sz="2800" spc="-90" dirty="0">
                <a:latin typeface="Arial MT"/>
                <a:cs typeface="Arial MT"/>
              </a:rPr>
              <a:t> </a:t>
            </a:r>
            <a:r>
              <a:rPr sz="2800" dirty="0">
                <a:latin typeface="Arial MT"/>
                <a:cs typeface="Arial MT"/>
              </a:rPr>
              <a:t>and</a:t>
            </a:r>
            <a:r>
              <a:rPr sz="2800" spc="-90" dirty="0">
                <a:latin typeface="Arial MT"/>
                <a:cs typeface="Arial MT"/>
              </a:rPr>
              <a:t> </a:t>
            </a:r>
            <a:r>
              <a:rPr sz="2800" dirty="0">
                <a:latin typeface="Arial MT"/>
                <a:cs typeface="Arial MT"/>
              </a:rPr>
              <a:t>move</a:t>
            </a:r>
            <a:r>
              <a:rPr sz="2800" spc="-90" dirty="0">
                <a:latin typeface="Arial MT"/>
                <a:cs typeface="Arial MT"/>
              </a:rPr>
              <a:t> </a:t>
            </a:r>
            <a:r>
              <a:rPr sz="2800" spc="-10" dirty="0">
                <a:latin typeface="Arial MT"/>
                <a:cs typeface="Arial MT"/>
              </a:rPr>
              <a:t>about.</a:t>
            </a:r>
            <a:endParaRPr sz="2800">
              <a:latin typeface="Arial MT"/>
              <a:cs typeface="Arial M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40" y="520925"/>
            <a:ext cx="8733155" cy="952500"/>
          </a:xfrm>
          <a:prstGeom prst="rect">
            <a:avLst/>
          </a:prstGeom>
        </p:spPr>
        <p:txBody>
          <a:bodyPr vert="horz" wrap="square" lIns="0" tIns="67310" rIns="0" bIns="0" rtlCol="0">
            <a:spAutoFit/>
          </a:bodyPr>
          <a:lstStyle/>
          <a:p>
            <a:pPr marL="12700" marR="5080">
              <a:lnSpc>
                <a:spcPts val="3460"/>
              </a:lnSpc>
              <a:spcBef>
                <a:spcPts val="530"/>
              </a:spcBef>
            </a:pPr>
            <a:r>
              <a:rPr sz="3200" dirty="0">
                <a:solidFill>
                  <a:srgbClr val="FF0000"/>
                </a:solidFill>
              </a:rPr>
              <a:t>2</a:t>
            </a:r>
            <a:r>
              <a:rPr sz="3200" dirty="0">
                <a:solidFill>
                  <a:srgbClr val="000000"/>
                </a:solidFill>
              </a:rPr>
              <a:t>.</a:t>
            </a:r>
            <a:r>
              <a:rPr sz="3200" spc="-20" dirty="0">
                <a:solidFill>
                  <a:srgbClr val="000000"/>
                </a:solidFill>
              </a:rPr>
              <a:t> </a:t>
            </a:r>
            <a:r>
              <a:rPr sz="3200" dirty="0">
                <a:solidFill>
                  <a:srgbClr val="FF0000"/>
                </a:solidFill>
              </a:rPr>
              <a:t>Thinking</a:t>
            </a:r>
            <a:r>
              <a:rPr sz="3200" spc="-10" dirty="0">
                <a:solidFill>
                  <a:srgbClr val="FF0000"/>
                </a:solidFill>
              </a:rPr>
              <a:t> </a:t>
            </a:r>
            <a:r>
              <a:rPr sz="3200" dirty="0">
                <a:solidFill>
                  <a:srgbClr val="FF0000"/>
                </a:solidFill>
              </a:rPr>
              <a:t>humanly:</a:t>
            </a:r>
            <a:r>
              <a:rPr sz="3200" spc="-75" dirty="0">
                <a:solidFill>
                  <a:srgbClr val="FF0000"/>
                </a:solidFill>
              </a:rPr>
              <a:t> </a:t>
            </a:r>
            <a:r>
              <a:rPr sz="3200" dirty="0">
                <a:solidFill>
                  <a:srgbClr val="000000"/>
                </a:solidFill>
              </a:rPr>
              <a:t>The</a:t>
            </a:r>
            <a:r>
              <a:rPr sz="3200" spc="-10" dirty="0">
                <a:solidFill>
                  <a:srgbClr val="000000"/>
                </a:solidFill>
              </a:rPr>
              <a:t> </a:t>
            </a:r>
            <a:r>
              <a:rPr sz="3200" dirty="0">
                <a:solidFill>
                  <a:srgbClr val="000000"/>
                </a:solidFill>
              </a:rPr>
              <a:t>cognitive</a:t>
            </a:r>
            <a:r>
              <a:rPr sz="3200" spc="-10" dirty="0">
                <a:solidFill>
                  <a:srgbClr val="000000"/>
                </a:solidFill>
              </a:rPr>
              <a:t> modeling approach</a:t>
            </a:r>
            <a:endParaRPr sz="3200"/>
          </a:p>
        </p:txBody>
      </p:sp>
      <p:sp>
        <p:nvSpPr>
          <p:cNvPr id="3" name="object 3"/>
          <p:cNvSpPr txBox="1"/>
          <p:nvPr/>
        </p:nvSpPr>
        <p:spPr>
          <a:xfrm>
            <a:off x="916940" y="1814244"/>
            <a:ext cx="10236835" cy="4034154"/>
          </a:xfrm>
          <a:prstGeom prst="rect">
            <a:avLst/>
          </a:prstGeom>
        </p:spPr>
        <p:txBody>
          <a:bodyPr vert="horz" wrap="square" lIns="0" tIns="60960" rIns="0" bIns="0" rtlCol="0">
            <a:spAutoFit/>
          </a:bodyPr>
          <a:lstStyle/>
          <a:p>
            <a:pPr marL="241300" marR="5080" indent="-228600" algn="just">
              <a:lnSpc>
                <a:spcPts val="3020"/>
              </a:lnSpc>
              <a:spcBef>
                <a:spcPts val="480"/>
              </a:spcBef>
              <a:buSzPct val="101785"/>
              <a:buChar char="•"/>
              <a:tabLst>
                <a:tab pos="241300" algn="l"/>
              </a:tabLst>
            </a:pPr>
            <a:r>
              <a:rPr sz="2800" dirty="0">
                <a:latin typeface="Arial MT"/>
                <a:cs typeface="Arial MT"/>
              </a:rPr>
              <a:t>If</a:t>
            </a:r>
            <a:r>
              <a:rPr sz="2800" spc="-55" dirty="0">
                <a:latin typeface="Arial MT"/>
                <a:cs typeface="Arial MT"/>
              </a:rPr>
              <a:t> </a:t>
            </a:r>
            <a:r>
              <a:rPr sz="2800" dirty="0">
                <a:latin typeface="Arial MT"/>
                <a:cs typeface="Arial MT"/>
              </a:rPr>
              <a:t>we</a:t>
            </a:r>
            <a:r>
              <a:rPr sz="2800" spc="-50" dirty="0">
                <a:latin typeface="Arial MT"/>
                <a:cs typeface="Arial MT"/>
              </a:rPr>
              <a:t> </a:t>
            </a:r>
            <a:r>
              <a:rPr sz="2800" dirty="0">
                <a:latin typeface="Arial MT"/>
                <a:cs typeface="Arial MT"/>
              </a:rPr>
              <a:t>are</a:t>
            </a:r>
            <a:r>
              <a:rPr sz="2800" spc="-50" dirty="0">
                <a:latin typeface="Arial MT"/>
                <a:cs typeface="Arial MT"/>
              </a:rPr>
              <a:t> </a:t>
            </a:r>
            <a:r>
              <a:rPr sz="2800" dirty="0">
                <a:latin typeface="Arial MT"/>
                <a:cs typeface="Arial MT"/>
              </a:rPr>
              <a:t>going</a:t>
            </a:r>
            <a:r>
              <a:rPr sz="2800" spc="-50" dirty="0">
                <a:latin typeface="Arial MT"/>
                <a:cs typeface="Arial MT"/>
              </a:rPr>
              <a:t> </a:t>
            </a:r>
            <a:r>
              <a:rPr sz="2800" dirty="0">
                <a:latin typeface="Arial MT"/>
                <a:cs typeface="Arial MT"/>
              </a:rPr>
              <a:t>to</a:t>
            </a:r>
            <a:r>
              <a:rPr sz="2800" spc="-50" dirty="0">
                <a:latin typeface="Arial MT"/>
                <a:cs typeface="Arial MT"/>
              </a:rPr>
              <a:t> </a:t>
            </a:r>
            <a:r>
              <a:rPr sz="2800" dirty="0">
                <a:latin typeface="Arial MT"/>
                <a:cs typeface="Arial MT"/>
              </a:rPr>
              <a:t>say</a:t>
            </a:r>
            <a:r>
              <a:rPr sz="2800" spc="-50" dirty="0">
                <a:latin typeface="Arial MT"/>
                <a:cs typeface="Arial MT"/>
              </a:rPr>
              <a:t> </a:t>
            </a:r>
            <a:r>
              <a:rPr sz="2800" dirty="0">
                <a:latin typeface="Arial MT"/>
                <a:cs typeface="Arial MT"/>
              </a:rPr>
              <a:t>that</a:t>
            </a:r>
            <a:r>
              <a:rPr sz="2800" spc="-50" dirty="0">
                <a:latin typeface="Arial MT"/>
                <a:cs typeface="Arial MT"/>
              </a:rPr>
              <a:t> </a:t>
            </a:r>
            <a:r>
              <a:rPr sz="2800" dirty="0">
                <a:latin typeface="Arial MT"/>
                <a:cs typeface="Arial MT"/>
              </a:rPr>
              <a:t>a</a:t>
            </a:r>
            <a:r>
              <a:rPr sz="2800" spc="-50" dirty="0">
                <a:latin typeface="Arial MT"/>
                <a:cs typeface="Arial MT"/>
              </a:rPr>
              <a:t> </a:t>
            </a:r>
            <a:r>
              <a:rPr sz="2800" dirty="0">
                <a:latin typeface="Arial MT"/>
                <a:cs typeface="Arial MT"/>
              </a:rPr>
              <a:t>given</a:t>
            </a:r>
            <a:r>
              <a:rPr sz="2800" spc="-50" dirty="0">
                <a:latin typeface="Arial MT"/>
                <a:cs typeface="Arial MT"/>
              </a:rPr>
              <a:t> </a:t>
            </a:r>
            <a:r>
              <a:rPr sz="2800" dirty="0">
                <a:latin typeface="Arial MT"/>
                <a:cs typeface="Arial MT"/>
              </a:rPr>
              <a:t>program</a:t>
            </a:r>
            <a:r>
              <a:rPr sz="2800" spc="-50" dirty="0">
                <a:latin typeface="Arial MT"/>
                <a:cs typeface="Arial MT"/>
              </a:rPr>
              <a:t> </a:t>
            </a:r>
            <a:r>
              <a:rPr sz="2800" dirty="0">
                <a:latin typeface="Arial MT"/>
                <a:cs typeface="Arial MT"/>
              </a:rPr>
              <a:t>thinks</a:t>
            </a:r>
            <a:r>
              <a:rPr sz="2800" spc="-50" dirty="0">
                <a:latin typeface="Arial MT"/>
                <a:cs typeface="Arial MT"/>
              </a:rPr>
              <a:t> </a:t>
            </a:r>
            <a:r>
              <a:rPr sz="2800" dirty="0">
                <a:latin typeface="Arial MT"/>
                <a:cs typeface="Arial MT"/>
              </a:rPr>
              <a:t>like</a:t>
            </a:r>
            <a:r>
              <a:rPr sz="2800" spc="-50" dirty="0">
                <a:latin typeface="Arial MT"/>
                <a:cs typeface="Arial MT"/>
              </a:rPr>
              <a:t> </a:t>
            </a:r>
            <a:r>
              <a:rPr sz="2800" dirty="0">
                <a:latin typeface="Arial MT"/>
                <a:cs typeface="Arial MT"/>
              </a:rPr>
              <a:t>a</a:t>
            </a:r>
            <a:r>
              <a:rPr sz="2800" spc="-50" dirty="0">
                <a:latin typeface="Arial MT"/>
                <a:cs typeface="Arial MT"/>
              </a:rPr>
              <a:t> </a:t>
            </a:r>
            <a:r>
              <a:rPr sz="2800" spc="-10" dirty="0">
                <a:latin typeface="Arial MT"/>
                <a:cs typeface="Arial MT"/>
              </a:rPr>
              <a:t>human, </a:t>
            </a:r>
            <a:r>
              <a:rPr sz="2800" dirty="0">
                <a:latin typeface="Arial MT"/>
                <a:cs typeface="Arial MT"/>
              </a:rPr>
              <a:t>we</a:t>
            </a:r>
            <a:r>
              <a:rPr sz="2800" spc="-65" dirty="0">
                <a:latin typeface="Arial MT"/>
                <a:cs typeface="Arial MT"/>
              </a:rPr>
              <a:t> </a:t>
            </a:r>
            <a:r>
              <a:rPr sz="2800" dirty="0">
                <a:latin typeface="Arial MT"/>
                <a:cs typeface="Arial MT"/>
              </a:rPr>
              <a:t>must</a:t>
            </a:r>
            <a:r>
              <a:rPr sz="2800" spc="-65" dirty="0">
                <a:latin typeface="Arial MT"/>
                <a:cs typeface="Arial MT"/>
              </a:rPr>
              <a:t> </a:t>
            </a:r>
            <a:r>
              <a:rPr sz="2800" dirty="0">
                <a:latin typeface="Arial MT"/>
                <a:cs typeface="Arial MT"/>
              </a:rPr>
              <a:t>have</a:t>
            </a:r>
            <a:r>
              <a:rPr sz="2800" spc="-65" dirty="0">
                <a:latin typeface="Arial MT"/>
                <a:cs typeface="Arial MT"/>
              </a:rPr>
              <a:t> </a:t>
            </a:r>
            <a:r>
              <a:rPr sz="2800" dirty="0">
                <a:latin typeface="Arial MT"/>
                <a:cs typeface="Arial MT"/>
              </a:rPr>
              <a:t>some</a:t>
            </a:r>
            <a:r>
              <a:rPr sz="2800" spc="-65" dirty="0">
                <a:latin typeface="Arial MT"/>
                <a:cs typeface="Arial MT"/>
              </a:rPr>
              <a:t> </a:t>
            </a:r>
            <a:r>
              <a:rPr sz="2800" dirty="0">
                <a:latin typeface="Arial MT"/>
                <a:cs typeface="Arial MT"/>
              </a:rPr>
              <a:t>way</a:t>
            </a:r>
            <a:r>
              <a:rPr sz="2800" spc="-65" dirty="0">
                <a:latin typeface="Arial MT"/>
                <a:cs typeface="Arial MT"/>
              </a:rPr>
              <a:t> </a:t>
            </a:r>
            <a:r>
              <a:rPr sz="2800" dirty="0">
                <a:latin typeface="Arial MT"/>
                <a:cs typeface="Arial MT"/>
              </a:rPr>
              <a:t>of</a:t>
            </a:r>
            <a:r>
              <a:rPr sz="2800" spc="-65" dirty="0">
                <a:latin typeface="Arial MT"/>
                <a:cs typeface="Arial MT"/>
              </a:rPr>
              <a:t> </a:t>
            </a:r>
            <a:r>
              <a:rPr sz="2800" spc="-10" dirty="0">
                <a:latin typeface="Arial MT"/>
                <a:cs typeface="Arial MT"/>
              </a:rPr>
              <a:t>determining</a:t>
            </a:r>
            <a:r>
              <a:rPr sz="2800" spc="-65" dirty="0">
                <a:latin typeface="Arial MT"/>
                <a:cs typeface="Arial MT"/>
              </a:rPr>
              <a:t> </a:t>
            </a:r>
            <a:r>
              <a:rPr sz="2800" dirty="0">
                <a:latin typeface="Arial MT"/>
                <a:cs typeface="Arial MT"/>
              </a:rPr>
              <a:t>how</a:t>
            </a:r>
            <a:r>
              <a:rPr sz="2800" spc="-65" dirty="0">
                <a:latin typeface="Arial MT"/>
                <a:cs typeface="Arial MT"/>
              </a:rPr>
              <a:t> </a:t>
            </a:r>
            <a:r>
              <a:rPr sz="2800" dirty="0">
                <a:latin typeface="Arial MT"/>
                <a:cs typeface="Arial MT"/>
              </a:rPr>
              <a:t>humans</a:t>
            </a:r>
            <a:r>
              <a:rPr sz="2800" spc="-65" dirty="0">
                <a:latin typeface="Arial MT"/>
                <a:cs typeface="Arial MT"/>
              </a:rPr>
              <a:t> </a:t>
            </a:r>
            <a:r>
              <a:rPr sz="2800" dirty="0">
                <a:latin typeface="Arial MT"/>
                <a:cs typeface="Arial MT"/>
              </a:rPr>
              <a:t>think.</a:t>
            </a:r>
            <a:r>
              <a:rPr sz="2800" spc="-65" dirty="0">
                <a:latin typeface="Arial MT"/>
                <a:cs typeface="Arial MT"/>
              </a:rPr>
              <a:t> </a:t>
            </a:r>
            <a:r>
              <a:rPr sz="2800" spc="-25" dirty="0">
                <a:latin typeface="Arial MT"/>
                <a:cs typeface="Arial MT"/>
              </a:rPr>
              <a:t>We </a:t>
            </a:r>
            <a:r>
              <a:rPr sz="2800" dirty="0">
                <a:latin typeface="Arial MT"/>
                <a:cs typeface="Arial MT"/>
              </a:rPr>
              <a:t>need</a:t>
            </a:r>
            <a:r>
              <a:rPr sz="2800" spc="-75" dirty="0">
                <a:latin typeface="Arial MT"/>
                <a:cs typeface="Arial MT"/>
              </a:rPr>
              <a:t> </a:t>
            </a:r>
            <a:r>
              <a:rPr sz="2800" dirty="0">
                <a:latin typeface="Arial MT"/>
                <a:cs typeface="Arial MT"/>
              </a:rPr>
              <a:t>to</a:t>
            </a:r>
            <a:r>
              <a:rPr sz="2800" spc="-70" dirty="0">
                <a:latin typeface="Arial MT"/>
                <a:cs typeface="Arial MT"/>
              </a:rPr>
              <a:t> </a:t>
            </a:r>
            <a:r>
              <a:rPr sz="2800" dirty="0">
                <a:latin typeface="Arial MT"/>
                <a:cs typeface="Arial MT"/>
              </a:rPr>
              <a:t>get</a:t>
            </a:r>
            <a:r>
              <a:rPr sz="2800" spc="-70" dirty="0">
                <a:latin typeface="Arial MT"/>
                <a:cs typeface="Arial MT"/>
              </a:rPr>
              <a:t> </a:t>
            </a:r>
            <a:r>
              <a:rPr sz="2800" dirty="0">
                <a:latin typeface="Arial MT"/>
                <a:cs typeface="Arial MT"/>
              </a:rPr>
              <a:t>inside</a:t>
            </a:r>
            <a:r>
              <a:rPr sz="2800" spc="-70" dirty="0">
                <a:latin typeface="Arial MT"/>
                <a:cs typeface="Arial MT"/>
              </a:rPr>
              <a:t> </a:t>
            </a:r>
            <a:r>
              <a:rPr sz="2800" dirty="0">
                <a:latin typeface="Arial MT"/>
                <a:cs typeface="Arial MT"/>
              </a:rPr>
              <a:t>the</a:t>
            </a:r>
            <a:r>
              <a:rPr sz="2800" spc="-70" dirty="0">
                <a:latin typeface="Arial MT"/>
                <a:cs typeface="Arial MT"/>
              </a:rPr>
              <a:t> </a:t>
            </a:r>
            <a:r>
              <a:rPr sz="2800" dirty="0">
                <a:latin typeface="Arial MT"/>
                <a:cs typeface="Arial MT"/>
              </a:rPr>
              <a:t>actual</a:t>
            </a:r>
            <a:r>
              <a:rPr sz="2800" spc="-70" dirty="0">
                <a:latin typeface="Arial MT"/>
                <a:cs typeface="Arial MT"/>
              </a:rPr>
              <a:t> </a:t>
            </a:r>
            <a:r>
              <a:rPr sz="2800" dirty="0">
                <a:latin typeface="Arial MT"/>
                <a:cs typeface="Arial MT"/>
              </a:rPr>
              <a:t>workings</a:t>
            </a:r>
            <a:r>
              <a:rPr sz="2800" spc="-70" dirty="0">
                <a:latin typeface="Arial MT"/>
                <a:cs typeface="Arial MT"/>
              </a:rPr>
              <a:t> </a:t>
            </a:r>
            <a:r>
              <a:rPr sz="2800" dirty="0">
                <a:latin typeface="Arial MT"/>
                <a:cs typeface="Arial MT"/>
              </a:rPr>
              <a:t>of</a:t>
            </a:r>
            <a:r>
              <a:rPr sz="2800" spc="-70" dirty="0">
                <a:latin typeface="Arial MT"/>
                <a:cs typeface="Arial MT"/>
              </a:rPr>
              <a:t> </a:t>
            </a:r>
            <a:r>
              <a:rPr sz="2800" dirty="0">
                <a:latin typeface="Arial MT"/>
                <a:cs typeface="Arial MT"/>
              </a:rPr>
              <a:t>human</a:t>
            </a:r>
            <a:r>
              <a:rPr sz="2800" spc="-70" dirty="0">
                <a:latin typeface="Arial MT"/>
                <a:cs typeface="Arial MT"/>
              </a:rPr>
              <a:t> </a:t>
            </a:r>
            <a:r>
              <a:rPr sz="2800" spc="-10" dirty="0">
                <a:latin typeface="Arial MT"/>
                <a:cs typeface="Arial MT"/>
              </a:rPr>
              <a:t>minds.</a:t>
            </a:r>
            <a:endParaRPr sz="2800">
              <a:latin typeface="Arial MT"/>
              <a:cs typeface="Arial MT"/>
            </a:endParaRPr>
          </a:p>
          <a:p>
            <a:pPr marL="332740" indent="-320040" algn="just">
              <a:lnSpc>
                <a:spcPct val="100000"/>
              </a:lnSpc>
              <a:spcBef>
                <a:spcPts val="630"/>
              </a:spcBef>
              <a:buSzPct val="101785"/>
              <a:buChar char="•"/>
              <a:tabLst>
                <a:tab pos="332740" algn="l"/>
              </a:tabLst>
            </a:pPr>
            <a:r>
              <a:rPr sz="2800" dirty="0">
                <a:latin typeface="Arial MT"/>
                <a:cs typeface="Arial MT"/>
              </a:rPr>
              <a:t>There</a:t>
            </a:r>
            <a:r>
              <a:rPr sz="2800" spc="-60" dirty="0">
                <a:latin typeface="Arial MT"/>
                <a:cs typeface="Arial MT"/>
              </a:rPr>
              <a:t> </a:t>
            </a:r>
            <a:r>
              <a:rPr sz="2800" dirty="0">
                <a:latin typeface="Arial MT"/>
                <a:cs typeface="Arial MT"/>
              </a:rPr>
              <a:t>are</a:t>
            </a:r>
            <a:r>
              <a:rPr sz="2800" spc="-60" dirty="0">
                <a:latin typeface="Arial MT"/>
                <a:cs typeface="Arial MT"/>
              </a:rPr>
              <a:t> </a:t>
            </a:r>
            <a:r>
              <a:rPr sz="2800" dirty="0">
                <a:latin typeface="Arial MT"/>
                <a:cs typeface="Arial MT"/>
              </a:rPr>
              <a:t>three</a:t>
            </a:r>
            <a:r>
              <a:rPr sz="2800" spc="-60" dirty="0">
                <a:latin typeface="Arial MT"/>
                <a:cs typeface="Arial MT"/>
              </a:rPr>
              <a:t> </a:t>
            </a:r>
            <a:r>
              <a:rPr sz="2800" dirty="0">
                <a:latin typeface="Arial MT"/>
                <a:cs typeface="Arial MT"/>
              </a:rPr>
              <a:t>ways</a:t>
            </a:r>
            <a:r>
              <a:rPr sz="2800" spc="-60" dirty="0">
                <a:latin typeface="Arial MT"/>
                <a:cs typeface="Arial MT"/>
              </a:rPr>
              <a:t> </a:t>
            </a:r>
            <a:r>
              <a:rPr sz="2800" dirty="0">
                <a:latin typeface="Arial MT"/>
                <a:cs typeface="Arial MT"/>
              </a:rPr>
              <a:t>to</a:t>
            </a:r>
            <a:r>
              <a:rPr sz="2800" spc="-60" dirty="0">
                <a:latin typeface="Arial MT"/>
                <a:cs typeface="Arial MT"/>
              </a:rPr>
              <a:t> </a:t>
            </a:r>
            <a:r>
              <a:rPr sz="2800" dirty="0">
                <a:latin typeface="Arial MT"/>
                <a:cs typeface="Arial MT"/>
              </a:rPr>
              <a:t>do</a:t>
            </a:r>
            <a:r>
              <a:rPr sz="2800" spc="-60" dirty="0">
                <a:latin typeface="Arial MT"/>
                <a:cs typeface="Arial MT"/>
              </a:rPr>
              <a:t> </a:t>
            </a:r>
            <a:r>
              <a:rPr sz="2800" spc="-10" dirty="0">
                <a:latin typeface="Arial MT"/>
                <a:cs typeface="Arial MT"/>
              </a:rPr>
              <a:t>this:</a:t>
            </a:r>
            <a:endParaRPr sz="2800">
              <a:latin typeface="Arial MT"/>
              <a:cs typeface="Arial MT"/>
            </a:endParaRPr>
          </a:p>
          <a:p>
            <a:pPr marL="338455" indent="-325755" algn="just">
              <a:lnSpc>
                <a:spcPts val="3190"/>
              </a:lnSpc>
              <a:spcBef>
                <a:spcPts val="665"/>
              </a:spcBef>
              <a:buSzPct val="101785"/>
              <a:buFont typeface="Arial MT"/>
              <a:buChar char="•"/>
              <a:tabLst>
                <a:tab pos="338455" algn="l"/>
              </a:tabLst>
            </a:pPr>
            <a:r>
              <a:rPr sz="2800" b="1" dirty="0">
                <a:latin typeface="Arial"/>
                <a:cs typeface="Arial"/>
              </a:rPr>
              <a:t>through</a:t>
            </a:r>
            <a:r>
              <a:rPr sz="2800" b="1" spc="-65" dirty="0">
                <a:latin typeface="Arial"/>
                <a:cs typeface="Arial"/>
              </a:rPr>
              <a:t> </a:t>
            </a:r>
            <a:r>
              <a:rPr sz="2800" b="1" spc="-20" dirty="0">
                <a:latin typeface="Arial"/>
                <a:cs typeface="Arial"/>
              </a:rPr>
              <a:t>introspection</a:t>
            </a:r>
            <a:r>
              <a:rPr sz="2800" spc="-20" dirty="0">
                <a:latin typeface="Arial MT"/>
                <a:cs typeface="Arial MT"/>
              </a:rPr>
              <a:t>—</a:t>
            </a:r>
            <a:r>
              <a:rPr sz="2800" dirty="0">
                <a:latin typeface="Arial MT"/>
                <a:cs typeface="Arial MT"/>
              </a:rPr>
              <a:t>trying</a:t>
            </a:r>
            <a:r>
              <a:rPr sz="2800" spc="-60" dirty="0">
                <a:latin typeface="Arial MT"/>
                <a:cs typeface="Arial MT"/>
              </a:rPr>
              <a:t> </a:t>
            </a:r>
            <a:r>
              <a:rPr sz="2800" dirty="0">
                <a:latin typeface="Arial MT"/>
                <a:cs typeface="Arial MT"/>
              </a:rPr>
              <a:t>to</a:t>
            </a:r>
            <a:r>
              <a:rPr sz="2800" spc="-60" dirty="0">
                <a:latin typeface="Arial MT"/>
                <a:cs typeface="Arial MT"/>
              </a:rPr>
              <a:t> </a:t>
            </a:r>
            <a:r>
              <a:rPr sz="2800" dirty="0">
                <a:latin typeface="Arial MT"/>
                <a:cs typeface="Arial MT"/>
              </a:rPr>
              <a:t>catch</a:t>
            </a:r>
            <a:r>
              <a:rPr sz="2800" spc="-60" dirty="0">
                <a:latin typeface="Arial MT"/>
                <a:cs typeface="Arial MT"/>
              </a:rPr>
              <a:t> </a:t>
            </a:r>
            <a:r>
              <a:rPr sz="2800" dirty="0">
                <a:latin typeface="Arial MT"/>
                <a:cs typeface="Arial MT"/>
              </a:rPr>
              <a:t>our</a:t>
            </a:r>
            <a:r>
              <a:rPr sz="2800" spc="-60" dirty="0">
                <a:latin typeface="Arial MT"/>
                <a:cs typeface="Arial MT"/>
              </a:rPr>
              <a:t> </a:t>
            </a:r>
            <a:r>
              <a:rPr sz="2800" dirty="0">
                <a:latin typeface="Arial MT"/>
                <a:cs typeface="Arial MT"/>
              </a:rPr>
              <a:t>own</a:t>
            </a:r>
            <a:r>
              <a:rPr sz="2800" spc="-60" dirty="0">
                <a:latin typeface="Arial MT"/>
                <a:cs typeface="Arial MT"/>
              </a:rPr>
              <a:t> </a:t>
            </a:r>
            <a:r>
              <a:rPr sz="2800" dirty="0">
                <a:latin typeface="Arial MT"/>
                <a:cs typeface="Arial MT"/>
              </a:rPr>
              <a:t>thoughts</a:t>
            </a:r>
            <a:r>
              <a:rPr sz="2800" spc="-65" dirty="0">
                <a:latin typeface="Arial MT"/>
                <a:cs typeface="Arial MT"/>
              </a:rPr>
              <a:t> </a:t>
            </a:r>
            <a:r>
              <a:rPr sz="2800" spc="-25" dirty="0">
                <a:latin typeface="Arial MT"/>
                <a:cs typeface="Arial MT"/>
              </a:rPr>
              <a:t>as</a:t>
            </a:r>
            <a:endParaRPr sz="2800">
              <a:latin typeface="Arial MT"/>
              <a:cs typeface="Arial MT"/>
            </a:endParaRPr>
          </a:p>
          <a:p>
            <a:pPr marL="241300" algn="just">
              <a:lnSpc>
                <a:spcPts val="3190"/>
              </a:lnSpc>
            </a:pPr>
            <a:r>
              <a:rPr sz="2800" dirty="0">
                <a:latin typeface="Arial MT"/>
                <a:cs typeface="Arial MT"/>
              </a:rPr>
              <a:t>they</a:t>
            </a:r>
            <a:r>
              <a:rPr sz="2800" spc="-45" dirty="0">
                <a:latin typeface="Arial MT"/>
                <a:cs typeface="Arial MT"/>
              </a:rPr>
              <a:t> </a:t>
            </a:r>
            <a:r>
              <a:rPr sz="2800" dirty="0">
                <a:latin typeface="Arial MT"/>
                <a:cs typeface="Arial MT"/>
              </a:rPr>
              <a:t>go</a:t>
            </a:r>
            <a:r>
              <a:rPr sz="2800" spc="-45" dirty="0">
                <a:latin typeface="Arial MT"/>
                <a:cs typeface="Arial MT"/>
              </a:rPr>
              <a:t> </a:t>
            </a:r>
            <a:r>
              <a:rPr sz="2800" spc="-25" dirty="0">
                <a:latin typeface="Arial MT"/>
                <a:cs typeface="Arial MT"/>
              </a:rPr>
              <a:t>by;</a:t>
            </a:r>
            <a:endParaRPr sz="2800">
              <a:latin typeface="Arial MT"/>
              <a:cs typeface="Arial MT"/>
            </a:endParaRPr>
          </a:p>
          <a:p>
            <a:pPr marL="338455" indent="-325755" algn="just">
              <a:lnSpc>
                <a:spcPts val="3190"/>
              </a:lnSpc>
              <a:spcBef>
                <a:spcPts val="665"/>
              </a:spcBef>
              <a:buSzPct val="101785"/>
              <a:buFont typeface="Arial MT"/>
              <a:buChar char="•"/>
              <a:tabLst>
                <a:tab pos="338455" algn="l"/>
              </a:tabLst>
            </a:pPr>
            <a:r>
              <a:rPr sz="2800" b="1" dirty="0">
                <a:latin typeface="Arial"/>
                <a:cs typeface="Arial"/>
              </a:rPr>
              <a:t>through</a:t>
            </a:r>
            <a:r>
              <a:rPr sz="2800" b="1" spc="-95" dirty="0">
                <a:latin typeface="Arial"/>
                <a:cs typeface="Arial"/>
              </a:rPr>
              <a:t> </a:t>
            </a:r>
            <a:r>
              <a:rPr sz="2800" b="1" dirty="0">
                <a:latin typeface="Arial"/>
                <a:cs typeface="Arial"/>
              </a:rPr>
              <a:t>psychological</a:t>
            </a:r>
            <a:r>
              <a:rPr sz="2800" b="1" spc="-95" dirty="0">
                <a:latin typeface="Arial"/>
                <a:cs typeface="Arial"/>
              </a:rPr>
              <a:t> </a:t>
            </a:r>
            <a:r>
              <a:rPr sz="2800" b="1" spc="-25" dirty="0">
                <a:latin typeface="Arial"/>
                <a:cs typeface="Arial"/>
              </a:rPr>
              <a:t>experiments</a:t>
            </a:r>
            <a:r>
              <a:rPr sz="2800" spc="-25" dirty="0">
                <a:latin typeface="Arial MT"/>
                <a:cs typeface="Arial MT"/>
              </a:rPr>
              <a:t>—</a:t>
            </a:r>
            <a:r>
              <a:rPr sz="2800" dirty="0">
                <a:latin typeface="Arial MT"/>
                <a:cs typeface="Arial MT"/>
              </a:rPr>
              <a:t>observing</a:t>
            </a:r>
            <a:r>
              <a:rPr sz="2800" spc="-95" dirty="0">
                <a:latin typeface="Arial MT"/>
                <a:cs typeface="Arial MT"/>
              </a:rPr>
              <a:t> </a:t>
            </a:r>
            <a:r>
              <a:rPr sz="2800" dirty="0">
                <a:latin typeface="Arial MT"/>
                <a:cs typeface="Arial MT"/>
              </a:rPr>
              <a:t>a</a:t>
            </a:r>
            <a:r>
              <a:rPr sz="2800" spc="-95" dirty="0">
                <a:latin typeface="Arial MT"/>
                <a:cs typeface="Arial MT"/>
              </a:rPr>
              <a:t> </a:t>
            </a:r>
            <a:r>
              <a:rPr sz="2800" dirty="0">
                <a:latin typeface="Arial MT"/>
                <a:cs typeface="Arial MT"/>
              </a:rPr>
              <a:t>person</a:t>
            </a:r>
            <a:r>
              <a:rPr sz="2800" spc="-95" dirty="0">
                <a:latin typeface="Arial MT"/>
                <a:cs typeface="Arial MT"/>
              </a:rPr>
              <a:t> </a:t>
            </a:r>
            <a:r>
              <a:rPr sz="2800" spc="-25" dirty="0">
                <a:latin typeface="Arial MT"/>
                <a:cs typeface="Arial MT"/>
              </a:rPr>
              <a:t>in</a:t>
            </a:r>
            <a:endParaRPr sz="2800">
              <a:latin typeface="Arial MT"/>
              <a:cs typeface="Arial MT"/>
            </a:endParaRPr>
          </a:p>
          <a:p>
            <a:pPr marL="241300" algn="just">
              <a:lnSpc>
                <a:spcPts val="3190"/>
              </a:lnSpc>
            </a:pPr>
            <a:r>
              <a:rPr sz="2800" dirty="0">
                <a:latin typeface="Arial MT"/>
                <a:cs typeface="Arial MT"/>
              </a:rPr>
              <a:t>action;</a:t>
            </a:r>
            <a:r>
              <a:rPr sz="2800" spc="-85" dirty="0">
                <a:latin typeface="Arial MT"/>
                <a:cs typeface="Arial MT"/>
              </a:rPr>
              <a:t> </a:t>
            </a:r>
            <a:r>
              <a:rPr sz="2800" spc="-25" dirty="0">
                <a:latin typeface="Arial MT"/>
                <a:cs typeface="Arial MT"/>
              </a:rPr>
              <a:t>and</a:t>
            </a:r>
            <a:endParaRPr sz="2800">
              <a:latin typeface="Arial MT"/>
              <a:cs typeface="Arial MT"/>
            </a:endParaRPr>
          </a:p>
          <a:p>
            <a:pPr marL="339090" indent="-326390" algn="just">
              <a:lnSpc>
                <a:spcPct val="100000"/>
              </a:lnSpc>
              <a:spcBef>
                <a:spcPts val="665"/>
              </a:spcBef>
              <a:buSzPct val="101785"/>
              <a:buFont typeface="Arial MT"/>
              <a:buChar char="•"/>
              <a:tabLst>
                <a:tab pos="339090" algn="l"/>
              </a:tabLst>
            </a:pPr>
            <a:r>
              <a:rPr sz="2800" b="1" dirty="0">
                <a:latin typeface="Arial"/>
                <a:cs typeface="Arial"/>
              </a:rPr>
              <a:t>through</a:t>
            </a:r>
            <a:r>
              <a:rPr sz="2800" b="1" spc="-75" dirty="0">
                <a:latin typeface="Arial"/>
                <a:cs typeface="Arial"/>
              </a:rPr>
              <a:t> </a:t>
            </a:r>
            <a:r>
              <a:rPr sz="2800" b="1" dirty="0">
                <a:latin typeface="Arial"/>
                <a:cs typeface="Arial"/>
              </a:rPr>
              <a:t>brain</a:t>
            </a:r>
            <a:r>
              <a:rPr sz="2800" b="1" spc="-70" dirty="0">
                <a:latin typeface="Arial"/>
                <a:cs typeface="Arial"/>
              </a:rPr>
              <a:t> </a:t>
            </a:r>
            <a:r>
              <a:rPr sz="2800" b="1" spc="-25" dirty="0">
                <a:latin typeface="Arial"/>
                <a:cs typeface="Arial"/>
              </a:rPr>
              <a:t>imaging</a:t>
            </a:r>
            <a:r>
              <a:rPr sz="2800" spc="-25" dirty="0">
                <a:latin typeface="Arial MT"/>
                <a:cs typeface="Arial MT"/>
              </a:rPr>
              <a:t>—</a:t>
            </a:r>
            <a:r>
              <a:rPr sz="2800" dirty="0">
                <a:latin typeface="Arial MT"/>
                <a:cs typeface="Arial MT"/>
              </a:rPr>
              <a:t>observing</a:t>
            </a:r>
            <a:r>
              <a:rPr sz="2800" spc="-75" dirty="0">
                <a:latin typeface="Arial MT"/>
                <a:cs typeface="Arial MT"/>
              </a:rPr>
              <a:t> </a:t>
            </a:r>
            <a:r>
              <a:rPr sz="2800" dirty="0">
                <a:latin typeface="Arial MT"/>
                <a:cs typeface="Arial MT"/>
              </a:rPr>
              <a:t>the</a:t>
            </a:r>
            <a:r>
              <a:rPr sz="2800" spc="-70" dirty="0">
                <a:latin typeface="Arial MT"/>
                <a:cs typeface="Arial MT"/>
              </a:rPr>
              <a:t> </a:t>
            </a:r>
            <a:r>
              <a:rPr sz="2800" dirty="0">
                <a:latin typeface="Arial MT"/>
                <a:cs typeface="Arial MT"/>
              </a:rPr>
              <a:t>brain</a:t>
            </a:r>
            <a:r>
              <a:rPr sz="2800" spc="-75" dirty="0">
                <a:latin typeface="Arial MT"/>
                <a:cs typeface="Arial MT"/>
              </a:rPr>
              <a:t> </a:t>
            </a:r>
            <a:r>
              <a:rPr sz="2800" dirty="0">
                <a:latin typeface="Arial MT"/>
                <a:cs typeface="Arial MT"/>
              </a:rPr>
              <a:t>in</a:t>
            </a:r>
            <a:r>
              <a:rPr sz="2800" spc="-70" dirty="0">
                <a:latin typeface="Arial MT"/>
                <a:cs typeface="Arial MT"/>
              </a:rPr>
              <a:t> </a:t>
            </a:r>
            <a:r>
              <a:rPr sz="2800" spc="-10" dirty="0">
                <a:latin typeface="Arial MT"/>
                <a:cs typeface="Arial MT"/>
              </a:rPr>
              <a:t>action.</a:t>
            </a:r>
            <a:endParaRPr sz="2800">
              <a:latin typeface="Arial MT"/>
              <a:cs typeface="Arial M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93420" y="219039"/>
            <a:ext cx="10583545" cy="1658620"/>
          </a:xfrm>
          <a:prstGeom prst="rect">
            <a:avLst/>
          </a:prstGeom>
        </p:spPr>
        <p:txBody>
          <a:bodyPr vert="horz" wrap="square" lIns="0" tIns="12700" rIns="0" bIns="0" rtlCol="0">
            <a:spAutoFit/>
          </a:bodyPr>
          <a:lstStyle/>
          <a:p>
            <a:pPr marL="333375" indent="-320675">
              <a:lnSpc>
                <a:spcPts val="2650"/>
              </a:lnSpc>
              <a:spcBef>
                <a:spcPts val="100"/>
              </a:spcBef>
              <a:buSzPct val="101923"/>
              <a:buChar char="•"/>
              <a:tabLst>
                <a:tab pos="333375" algn="l"/>
              </a:tabLst>
            </a:pPr>
            <a:r>
              <a:rPr sz="2600" dirty="0">
                <a:latin typeface="Arial MT"/>
                <a:cs typeface="Arial MT"/>
              </a:rPr>
              <a:t>For</a:t>
            </a:r>
            <a:r>
              <a:rPr sz="2600" spc="135" dirty="0">
                <a:latin typeface="Arial MT"/>
                <a:cs typeface="Arial MT"/>
              </a:rPr>
              <a:t> </a:t>
            </a:r>
            <a:r>
              <a:rPr sz="2600" dirty="0">
                <a:latin typeface="Arial MT"/>
                <a:cs typeface="Arial MT"/>
              </a:rPr>
              <a:t>example,</a:t>
            </a:r>
            <a:r>
              <a:rPr sz="2600" spc="150" dirty="0">
                <a:latin typeface="Arial MT"/>
                <a:cs typeface="Arial MT"/>
              </a:rPr>
              <a:t> </a:t>
            </a:r>
            <a:r>
              <a:rPr sz="2600" dirty="0">
                <a:latin typeface="Arial MT"/>
                <a:cs typeface="Arial MT"/>
              </a:rPr>
              <a:t>Allen</a:t>
            </a:r>
            <a:r>
              <a:rPr sz="2600" spc="145" dirty="0">
                <a:latin typeface="Arial MT"/>
                <a:cs typeface="Arial MT"/>
              </a:rPr>
              <a:t> </a:t>
            </a:r>
            <a:r>
              <a:rPr sz="2600" dirty="0">
                <a:latin typeface="Arial MT"/>
                <a:cs typeface="Arial MT"/>
              </a:rPr>
              <a:t>Newell</a:t>
            </a:r>
            <a:r>
              <a:rPr sz="2600" spc="140" dirty="0">
                <a:latin typeface="Arial MT"/>
                <a:cs typeface="Arial MT"/>
              </a:rPr>
              <a:t> </a:t>
            </a:r>
            <a:r>
              <a:rPr sz="2600" dirty="0">
                <a:latin typeface="Arial MT"/>
                <a:cs typeface="Arial MT"/>
              </a:rPr>
              <a:t>and</a:t>
            </a:r>
            <a:r>
              <a:rPr sz="2600" spc="155" dirty="0">
                <a:latin typeface="Arial MT"/>
                <a:cs typeface="Arial MT"/>
              </a:rPr>
              <a:t> </a:t>
            </a:r>
            <a:r>
              <a:rPr sz="2600" dirty="0">
                <a:latin typeface="Arial MT"/>
                <a:cs typeface="Arial MT"/>
              </a:rPr>
              <a:t>Herbert</a:t>
            </a:r>
            <a:r>
              <a:rPr sz="2600" spc="140" dirty="0">
                <a:latin typeface="Arial MT"/>
                <a:cs typeface="Arial MT"/>
              </a:rPr>
              <a:t> </a:t>
            </a:r>
            <a:r>
              <a:rPr sz="2600" dirty="0">
                <a:latin typeface="Arial MT"/>
                <a:cs typeface="Arial MT"/>
              </a:rPr>
              <a:t>Simon,</a:t>
            </a:r>
            <a:r>
              <a:rPr sz="2600" spc="145" dirty="0">
                <a:latin typeface="Arial MT"/>
                <a:cs typeface="Arial MT"/>
              </a:rPr>
              <a:t> </a:t>
            </a:r>
            <a:r>
              <a:rPr sz="2600" dirty="0">
                <a:latin typeface="Arial MT"/>
                <a:cs typeface="Arial MT"/>
              </a:rPr>
              <a:t>who</a:t>
            </a:r>
            <a:r>
              <a:rPr sz="2600" spc="145" dirty="0">
                <a:latin typeface="Arial MT"/>
                <a:cs typeface="Arial MT"/>
              </a:rPr>
              <a:t> </a:t>
            </a:r>
            <a:r>
              <a:rPr sz="2600" dirty="0">
                <a:latin typeface="Arial MT"/>
                <a:cs typeface="Arial MT"/>
              </a:rPr>
              <a:t>developed</a:t>
            </a:r>
            <a:r>
              <a:rPr sz="2600" spc="165" dirty="0">
                <a:latin typeface="Arial MT"/>
                <a:cs typeface="Arial MT"/>
              </a:rPr>
              <a:t> </a:t>
            </a:r>
            <a:r>
              <a:rPr sz="2600" spc="-20" dirty="0">
                <a:latin typeface="Arial MT"/>
                <a:cs typeface="Arial MT"/>
              </a:rPr>
              <a:t>GPS,</a:t>
            </a:r>
            <a:endParaRPr sz="2600">
              <a:latin typeface="Arial MT"/>
              <a:cs typeface="Arial MT"/>
            </a:endParaRPr>
          </a:p>
          <a:p>
            <a:pPr marL="240665" marR="22860">
              <a:lnSpc>
                <a:spcPct val="70000"/>
              </a:lnSpc>
              <a:spcBef>
                <a:spcPts val="465"/>
              </a:spcBef>
              <a:tabLst>
                <a:tab pos="867410" algn="l"/>
                <a:tab pos="2319020" algn="l"/>
                <a:tab pos="3715385" algn="l"/>
                <a:tab pos="4927600" algn="l"/>
                <a:tab pos="6193790" algn="l"/>
                <a:tab pos="6911975" algn="l"/>
                <a:tab pos="8107045" algn="l"/>
                <a:tab pos="9211310" algn="l"/>
                <a:tab pos="10092690" algn="l"/>
              </a:tabLst>
            </a:pPr>
            <a:r>
              <a:rPr sz="2600" spc="-25" dirty="0">
                <a:latin typeface="Arial MT"/>
                <a:cs typeface="Arial MT"/>
              </a:rPr>
              <a:t>the</a:t>
            </a:r>
            <a:r>
              <a:rPr sz="2600" dirty="0">
                <a:latin typeface="Arial MT"/>
                <a:cs typeface="Arial MT"/>
              </a:rPr>
              <a:t>	</a:t>
            </a:r>
            <a:r>
              <a:rPr sz="2600" spc="-10" dirty="0">
                <a:latin typeface="Arial MT"/>
                <a:cs typeface="Arial MT"/>
              </a:rPr>
              <a:t>“General</a:t>
            </a:r>
            <a:r>
              <a:rPr sz="2600" dirty="0">
                <a:latin typeface="Arial MT"/>
                <a:cs typeface="Arial MT"/>
              </a:rPr>
              <a:t>	</a:t>
            </a:r>
            <a:r>
              <a:rPr sz="2600" spc="-10" dirty="0">
                <a:latin typeface="Arial MT"/>
                <a:cs typeface="Arial MT"/>
              </a:rPr>
              <a:t>Problem</a:t>
            </a:r>
            <a:r>
              <a:rPr sz="2600" dirty="0">
                <a:latin typeface="Arial MT"/>
                <a:cs typeface="Arial MT"/>
              </a:rPr>
              <a:t>	</a:t>
            </a:r>
            <a:r>
              <a:rPr sz="2600" spc="-10" dirty="0">
                <a:latin typeface="Arial MT"/>
                <a:cs typeface="Arial MT"/>
              </a:rPr>
              <a:t>Solver”</a:t>
            </a:r>
            <a:r>
              <a:rPr sz="2600" dirty="0">
                <a:latin typeface="Arial MT"/>
                <a:cs typeface="Arial MT"/>
              </a:rPr>
              <a:t>	</a:t>
            </a:r>
            <a:r>
              <a:rPr sz="2600" spc="-10" dirty="0">
                <a:latin typeface="Arial MT"/>
                <a:cs typeface="Arial MT"/>
              </a:rPr>
              <a:t>(Newell</a:t>
            </a:r>
            <a:r>
              <a:rPr sz="2600" dirty="0">
                <a:latin typeface="Arial MT"/>
                <a:cs typeface="Arial MT"/>
              </a:rPr>
              <a:t>	</a:t>
            </a:r>
            <a:r>
              <a:rPr sz="2600" spc="-25" dirty="0">
                <a:latin typeface="Arial MT"/>
                <a:cs typeface="Arial MT"/>
              </a:rPr>
              <a:t>and</a:t>
            </a:r>
            <a:r>
              <a:rPr sz="2600" dirty="0">
                <a:latin typeface="Arial MT"/>
                <a:cs typeface="Arial MT"/>
              </a:rPr>
              <a:t>	</a:t>
            </a:r>
            <a:r>
              <a:rPr sz="2600" spc="-10" dirty="0">
                <a:latin typeface="Arial MT"/>
                <a:cs typeface="Arial MT"/>
              </a:rPr>
              <a:t>Simon,</a:t>
            </a:r>
            <a:r>
              <a:rPr sz="2600" dirty="0">
                <a:latin typeface="Arial MT"/>
                <a:cs typeface="Arial MT"/>
              </a:rPr>
              <a:t>	</a:t>
            </a:r>
            <a:r>
              <a:rPr sz="2600" spc="-10" dirty="0">
                <a:latin typeface="Arial MT"/>
                <a:cs typeface="Arial MT"/>
              </a:rPr>
              <a:t>1961),</a:t>
            </a:r>
            <a:r>
              <a:rPr sz="2600" dirty="0">
                <a:latin typeface="Arial MT"/>
                <a:cs typeface="Arial MT"/>
              </a:rPr>
              <a:t>	</a:t>
            </a:r>
            <a:r>
              <a:rPr sz="2600" spc="-20" dirty="0">
                <a:latin typeface="Arial MT"/>
                <a:cs typeface="Arial MT"/>
              </a:rPr>
              <a:t>were</a:t>
            </a:r>
            <a:r>
              <a:rPr sz="2600" dirty="0">
                <a:latin typeface="Arial MT"/>
                <a:cs typeface="Arial MT"/>
              </a:rPr>
              <a:t>	</a:t>
            </a:r>
            <a:r>
              <a:rPr sz="2600" spc="-25" dirty="0">
                <a:latin typeface="Arial MT"/>
                <a:cs typeface="Arial MT"/>
              </a:rPr>
              <a:t>not </a:t>
            </a:r>
            <a:r>
              <a:rPr sz="2600" dirty="0">
                <a:latin typeface="Arial MT"/>
                <a:cs typeface="Arial MT"/>
              </a:rPr>
              <a:t>content</a:t>
            </a:r>
            <a:r>
              <a:rPr sz="2600" spc="-65" dirty="0">
                <a:latin typeface="Arial MT"/>
                <a:cs typeface="Arial MT"/>
              </a:rPr>
              <a:t> </a:t>
            </a:r>
            <a:r>
              <a:rPr sz="2600" dirty="0">
                <a:latin typeface="Arial MT"/>
                <a:cs typeface="Arial MT"/>
              </a:rPr>
              <a:t>merely</a:t>
            </a:r>
            <a:r>
              <a:rPr sz="2600" spc="-65" dirty="0">
                <a:latin typeface="Arial MT"/>
                <a:cs typeface="Arial MT"/>
              </a:rPr>
              <a:t> </a:t>
            </a:r>
            <a:r>
              <a:rPr sz="2600" dirty="0">
                <a:latin typeface="Arial MT"/>
                <a:cs typeface="Arial MT"/>
              </a:rPr>
              <a:t>to</a:t>
            </a:r>
            <a:r>
              <a:rPr sz="2600" spc="-65" dirty="0">
                <a:latin typeface="Arial MT"/>
                <a:cs typeface="Arial MT"/>
              </a:rPr>
              <a:t> </a:t>
            </a:r>
            <a:r>
              <a:rPr sz="2600" dirty="0">
                <a:latin typeface="Arial MT"/>
                <a:cs typeface="Arial MT"/>
              </a:rPr>
              <a:t>have</a:t>
            </a:r>
            <a:r>
              <a:rPr sz="2600" spc="-65" dirty="0">
                <a:latin typeface="Arial MT"/>
                <a:cs typeface="Arial MT"/>
              </a:rPr>
              <a:t> </a:t>
            </a:r>
            <a:r>
              <a:rPr sz="2600" dirty="0">
                <a:latin typeface="Arial MT"/>
                <a:cs typeface="Arial MT"/>
              </a:rPr>
              <a:t>their</a:t>
            </a:r>
            <a:r>
              <a:rPr sz="2600" spc="-65" dirty="0">
                <a:latin typeface="Arial MT"/>
                <a:cs typeface="Arial MT"/>
              </a:rPr>
              <a:t> </a:t>
            </a:r>
            <a:r>
              <a:rPr sz="2600" dirty="0">
                <a:latin typeface="Arial MT"/>
                <a:cs typeface="Arial MT"/>
              </a:rPr>
              <a:t>program</a:t>
            </a:r>
            <a:r>
              <a:rPr sz="2600" spc="-65" dirty="0">
                <a:latin typeface="Arial MT"/>
                <a:cs typeface="Arial MT"/>
              </a:rPr>
              <a:t> </a:t>
            </a:r>
            <a:r>
              <a:rPr sz="2600" dirty="0">
                <a:latin typeface="Arial MT"/>
                <a:cs typeface="Arial MT"/>
              </a:rPr>
              <a:t>solve</a:t>
            </a:r>
            <a:r>
              <a:rPr sz="2600" spc="-65" dirty="0">
                <a:latin typeface="Arial MT"/>
                <a:cs typeface="Arial MT"/>
              </a:rPr>
              <a:t> </a:t>
            </a:r>
            <a:r>
              <a:rPr sz="2600" dirty="0">
                <a:latin typeface="Arial MT"/>
                <a:cs typeface="Arial MT"/>
              </a:rPr>
              <a:t>problems</a:t>
            </a:r>
            <a:r>
              <a:rPr sz="2600" spc="-65" dirty="0">
                <a:latin typeface="Arial MT"/>
                <a:cs typeface="Arial MT"/>
              </a:rPr>
              <a:t> </a:t>
            </a:r>
            <a:r>
              <a:rPr sz="2600" spc="-10" dirty="0">
                <a:latin typeface="Arial MT"/>
                <a:cs typeface="Arial MT"/>
              </a:rPr>
              <a:t>correctly.</a:t>
            </a:r>
            <a:endParaRPr sz="2600">
              <a:latin typeface="Arial MT"/>
              <a:cs typeface="Arial MT"/>
            </a:endParaRPr>
          </a:p>
          <a:p>
            <a:pPr marL="240665" marR="18415" indent="-228600">
              <a:lnSpc>
                <a:spcPct val="70000"/>
              </a:lnSpc>
              <a:spcBef>
                <a:spcPts val="1000"/>
              </a:spcBef>
              <a:buChar char="•"/>
              <a:tabLst>
                <a:tab pos="240665" algn="l"/>
                <a:tab pos="333375" algn="l"/>
              </a:tabLst>
            </a:pPr>
            <a:r>
              <a:rPr sz="2650" dirty="0">
                <a:latin typeface="Arial MT"/>
                <a:cs typeface="Arial MT"/>
              </a:rPr>
              <a:t>	</a:t>
            </a:r>
            <a:r>
              <a:rPr sz="2600" dirty="0">
                <a:latin typeface="Arial MT"/>
                <a:cs typeface="Arial MT"/>
              </a:rPr>
              <a:t>They</a:t>
            </a:r>
            <a:r>
              <a:rPr sz="2600" spc="70" dirty="0">
                <a:latin typeface="Arial MT"/>
                <a:cs typeface="Arial MT"/>
              </a:rPr>
              <a:t> </a:t>
            </a:r>
            <a:r>
              <a:rPr sz="2600" dirty="0">
                <a:latin typeface="Arial MT"/>
                <a:cs typeface="Arial MT"/>
              </a:rPr>
              <a:t>were</a:t>
            </a:r>
            <a:r>
              <a:rPr sz="2600" spc="65" dirty="0">
                <a:latin typeface="Arial MT"/>
                <a:cs typeface="Arial MT"/>
              </a:rPr>
              <a:t> </a:t>
            </a:r>
            <a:r>
              <a:rPr sz="2600" dirty="0">
                <a:latin typeface="Arial MT"/>
                <a:cs typeface="Arial MT"/>
              </a:rPr>
              <a:t>more</a:t>
            </a:r>
            <a:r>
              <a:rPr sz="2600" spc="70" dirty="0">
                <a:latin typeface="Arial MT"/>
                <a:cs typeface="Arial MT"/>
              </a:rPr>
              <a:t> </a:t>
            </a:r>
            <a:r>
              <a:rPr sz="2600" dirty="0">
                <a:latin typeface="Arial MT"/>
                <a:cs typeface="Arial MT"/>
              </a:rPr>
              <a:t>concerned</a:t>
            </a:r>
            <a:r>
              <a:rPr sz="2600" spc="85" dirty="0">
                <a:latin typeface="Arial MT"/>
                <a:cs typeface="Arial MT"/>
              </a:rPr>
              <a:t> </a:t>
            </a:r>
            <a:r>
              <a:rPr sz="2600" dirty="0">
                <a:latin typeface="Arial MT"/>
                <a:cs typeface="Arial MT"/>
              </a:rPr>
              <a:t>with</a:t>
            </a:r>
            <a:r>
              <a:rPr sz="2600" spc="65" dirty="0">
                <a:latin typeface="Arial MT"/>
                <a:cs typeface="Arial MT"/>
              </a:rPr>
              <a:t> </a:t>
            </a:r>
            <a:r>
              <a:rPr sz="2600" dirty="0">
                <a:latin typeface="Arial MT"/>
                <a:cs typeface="Arial MT"/>
              </a:rPr>
              <a:t>comparing</a:t>
            </a:r>
            <a:r>
              <a:rPr sz="2600" spc="75" dirty="0">
                <a:latin typeface="Arial MT"/>
                <a:cs typeface="Arial MT"/>
              </a:rPr>
              <a:t> </a:t>
            </a:r>
            <a:r>
              <a:rPr sz="2600" dirty="0">
                <a:latin typeface="Arial MT"/>
                <a:cs typeface="Arial MT"/>
              </a:rPr>
              <a:t>the</a:t>
            </a:r>
            <a:r>
              <a:rPr sz="2600" spc="75" dirty="0">
                <a:latin typeface="Arial MT"/>
                <a:cs typeface="Arial MT"/>
              </a:rPr>
              <a:t> </a:t>
            </a:r>
            <a:r>
              <a:rPr sz="2600" dirty="0">
                <a:latin typeface="Arial MT"/>
                <a:cs typeface="Arial MT"/>
              </a:rPr>
              <a:t>trace</a:t>
            </a:r>
            <a:r>
              <a:rPr sz="2600" spc="70" dirty="0">
                <a:latin typeface="Arial MT"/>
                <a:cs typeface="Arial MT"/>
              </a:rPr>
              <a:t> </a:t>
            </a:r>
            <a:r>
              <a:rPr sz="2600" dirty="0">
                <a:latin typeface="Arial MT"/>
                <a:cs typeface="Arial MT"/>
              </a:rPr>
              <a:t>of</a:t>
            </a:r>
            <a:r>
              <a:rPr sz="2600" spc="65" dirty="0">
                <a:latin typeface="Arial MT"/>
                <a:cs typeface="Arial MT"/>
              </a:rPr>
              <a:t> </a:t>
            </a:r>
            <a:r>
              <a:rPr sz="2600" dirty="0">
                <a:latin typeface="Arial MT"/>
                <a:cs typeface="Arial MT"/>
              </a:rPr>
              <a:t>its</a:t>
            </a:r>
            <a:r>
              <a:rPr sz="2600" spc="65" dirty="0">
                <a:latin typeface="Arial MT"/>
                <a:cs typeface="Arial MT"/>
              </a:rPr>
              <a:t> </a:t>
            </a:r>
            <a:r>
              <a:rPr sz="2600" spc="-10" dirty="0">
                <a:latin typeface="Arial MT"/>
                <a:cs typeface="Arial MT"/>
              </a:rPr>
              <a:t>reasoning </a:t>
            </a:r>
            <a:r>
              <a:rPr sz="2600" dirty="0">
                <a:latin typeface="Arial MT"/>
                <a:cs typeface="Arial MT"/>
              </a:rPr>
              <a:t>steps</a:t>
            </a:r>
            <a:r>
              <a:rPr sz="2600" spc="-70" dirty="0">
                <a:latin typeface="Arial MT"/>
                <a:cs typeface="Arial MT"/>
              </a:rPr>
              <a:t> </a:t>
            </a:r>
            <a:r>
              <a:rPr sz="2600" dirty="0">
                <a:latin typeface="Arial MT"/>
                <a:cs typeface="Arial MT"/>
              </a:rPr>
              <a:t>to</a:t>
            </a:r>
            <a:r>
              <a:rPr sz="2600" spc="-70" dirty="0">
                <a:latin typeface="Arial MT"/>
                <a:cs typeface="Arial MT"/>
              </a:rPr>
              <a:t> </a:t>
            </a:r>
            <a:r>
              <a:rPr sz="2600" dirty="0">
                <a:latin typeface="Arial MT"/>
                <a:cs typeface="Arial MT"/>
              </a:rPr>
              <a:t>traces</a:t>
            </a:r>
            <a:r>
              <a:rPr sz="2600" spc="-65" dirty="0">
                <a:latin typeface="Arial MT"/>
                <a:cs typeface="Arial MT"/>
              </a:rPr>
              <a:t> </a:t>
            </a:r>
            <a:r>
              <a:rPr sz="2600" dirty="0">
                <a:latin typeface="Arial MT"/>
                <a:cs typeface="Arial MT"/>
              </a:rPr>
              <a:t>of</a:t>
            </a:r>
            <a:r>
              <a:rPr sz="2600" spc="-70" dirty="0">
                <a:latin typeface="Arial MT"/>
                <a:cs typeface="Arial MT"/>
              </a:rPr>
              <a:t> </a:t>
            </a:r>
            <a:r>
              <a:rPr sz="2600" dirty="0">
                <a:latin typeface="Arial MT"/>
                <a:cs typeface="Arial MT"/>
              </a:rPr>
              <a:t>human</a:t>
            </a:r>
            <a:r>
              <a:rPr sz="2600" spc="-70" dirty="0">
                <a:latin typeface="Arial MT"/>
                <a:cs typeface="Arial MT"/>
              </a:rPr>
              <a:t> </a:t>
            </a:r>
            <a:r>
              <a:rPr sz="2600" dirty="0">
                <a:latin typeface="Arial MT"/>
                <a:cs typeface="Arial MT"/>
              </a:rPr>
              <a:t>subjects</a:t>
            </a:r>
            <a:r>
              <a:rPr sz="2600" spc="-65" dirty="0">
                <a:latin typeface="Arial MT"/>
                <a:cs typeface="Arial MT"/>
              </a:rPr>
              <a:t> </a:t>
            </a:r>
            <a:r>
              <a:rPr sz="2600" dirty="0">
                <a:latin typeface="Arial MT"/>
                <a:cs typeface="Arial MT"/>
              </a:rPr>
              <a:t>solving</a:t>
            </a:r>
            <a:r>
              <a:rPr sz="2600" spc="-70" dirty="0">
                <a:latin typeface="Arial MT"/>
                <a:cs typeface="Arial MT"/>
              </a:rPr>
              <a:t> </a:t>
            </a:r>
            <a:r>
              <a:rPr sz="2600" dirty="0">
                <a:latin typeface="Arial MT"/>
                <a:cs typeface="Arial MT"/>
              </a:rPr>
              <a:t>the</a:t>
            </a:r>
            <a:r>
              <a:rPr sz="2600" spc="-65" dirty="0">
                <a:latin typeface="Arial MT"/>
                <a:cs typeface="Arial MT"/>
              </a:rPr>
              <a:t> </a:t>
            </a:r>
            <a:r>
              <a:rPr sz="2600" dirty="0">
                <a:latin typeface="Arial MT"/>
                <a:cs typeface="Arial MT"/>
              </a:rPr>
              <a:t>same</a:t>
            </a:r>
            <a:r>
              <a:rPr sz="2600" spc="-70" dirty="0">
                <a:latin typeface="Arial MT"/>
                <a:cs typeface="Arial MT"/>
              </a:rPr>
              <a:t> </a:t>
            </a:r>
            <a:r>
              <a:rPr sz="2600" spc="-10" dirty="0">
                <a:latin typeface="Arial MT"/>
                <a:cs typeface="Arial MT"/>
              </a:rPr>
              <a:t>problems.</a:t>
            </a:r>
            <a:endParaRPr sz="2600">
              <a:latin typeface="Arial MT"/>
              <a:cs typeface="Arial MT"/>
            </a:endParaRPr>
          </a:p>
        </p:txBody>
      </p:sp>
      <p:sp>
        <p:nvSpPr>
          <p:cNvPr id="3" name="object 3"/>
          <p:cNvSpPr txBox="1"/>
          <p:nvPr/>
        </p:nvSpPr>
        <p:spPr>
          <a:xfrm>
            <a:off x="693420" y="1859879"/>
            <a:ext cx="10563860" cy="421640"/>
          </a:xfrm>
          <a:prstGeom prst="rect">
            <a:avLst/>
          </a:prstGeom>
        </p:spPr>
        <p:txBody>
          <a:bodyPr vert="horz" wrap="square" lIns="0" tIns="12700" rIns="0" bIns="0" rtlCol="0">
            <a:spAutoFit/>
          </a:bodyPr>
          <a:lstStyle/>
          <a:p>
            <a:pPr marL="241935" indent="-229235">
              <a:lnSpc>
                <a:spcPct val="100000"/>
              </a:lnSpc>
              <a:spcBef>
                <a:spcPts val="100"/>
              </a:spcBef>
              <a:buSzPct val="101923"/>
              <a:buChar char="•"/>
              <a:tabLst>
                <a:tab pos="241935" algn="l"/>
                <a:tab pos="1068705" algn="l"/>
                <a:tab pos="3602990" algn="l"/>
                <a:tab pos="4467225" algn="l"/>
                <a:tab pos="5000625" algn="l"/>
                <a:tab pos="6709409" algn="l"/>
                <a:tab pos="8181340" algn="l"/>
                <a:tab pos="9338945" algn="l"/>
              </a:tabLst>
            </a:pPr>
            <a:r>
              <a:rPr sz="2600" spc="-25" dirty="0">
                <a:latin typeface="Arial MT"/>
                <a:cs typeface="Arial MT"/>
              </a:rPr>
              <a:t>The</a:t>
            </a:r>
            <a:r>
              <a:rPr sz="2600" dirty="0">
                <a:latin typeface="Arial MT"/>
                <a:cs typeface="Arial MT"/>
              </a:rPr>
              <a:t>	</a:t>
            </a:r>
            <a:r>
              <a:rPr sz="2600" spc="-10" dirty="0">
                <a:latin typeface="Arial MT"/>
                <a:cs typeface="Arial MT"/>
              </a:rPr>
              <a:t>interdisciplinary</a:t>
            </a:r>
            <a:r>
              <a:rPr sz="2600" dirty="0">
                <a:latin typeface="Arial MT"/>
                <a:cs typeface="Arial MT"/>
              </a:rPr>
              <a:t>	</a:t>
            </a:r>
            <a:r>
              <a:rPr sz="2600" spc="-10" dirty="0">
                <a:latin typeface="Arial MT"/>
                <a:cs typeface="Arial MT"/>
              </a:rPr>
              <a:t>field</a:t>
            </a:r>
            <a:r>
              <a:rPr sz="2600" dirty="0">
                <a:latin typeface="Arial MT"/>
                <a:cs typeface="Arial MT"/>
              </a:rPr>
              <a:t>	</a:t>
            </a:r>
            <a:r>
              <a:rPr sz="2600" spc="-25" dirty="0">
                <a:latin typeface="Arial MT"/>
                <a:cs typeface="Arial MT"/>
              </a:rPr>
              <a:t>of</a:t>
            </a:r>
            <a:r>
              <a:rPr sz="2600" dirty="0">
                <a:latin typeface="Arial MT"/>
                <a:cs typeface="Arial MT"/>
              </a:rPr>
              <a:t>	</a:t>
            </a:r>
            <a:r>
              <a:rPr sz="2600" b="1" spc="-10" dirty="0">
                <a:latin typeface="Arial"/>
                <a:cs typeface="Arial"/>
              </a:rPr>
              <a:t>cognitive</a:t>
            </a:r>
            <a:r>
              <a:rPr sz="2600" b="1" dirty="0">
                <a:latin typeface="Arial"/>
                <a:cs typeface="Arial"/>
              </a:rPr>
              <a:t>	</a:t>
            </a:r>
            <a:r>
              <a:rPr sz="2600" b="1" spc="-10" dirty="0">
                <a:latin typeface="Arial"/>
                <a:cs typeface="Arial"/>
              </a:rPr>
              <a:t>science</a:t>
            </a:r>
            <a:r>
              <a:rPr sz="2600" b="1" dirty="0">
                <a:latin typeface="Arial"/>
                <a:cs typeface="Arial"/>
              </a:rPr>
              <a:t>	</a:t>
            </a:r>
            <a:r>
              <a:rPr sz="2600" spc="-10" dirty="0">
                <a:latin typeface="Arial MT"/>
                <a:cs typeface="Arial MT"/>
              </a:rPr>
              <a:t>brings</a:t>
            </a:r>
            <a:r>
              <a:rPr sz="2600" dirty="0">
                <a:latin typeface="Arial MT"/>
                <a:cs typeface="Arial MT"/>
              </a:rPr>
              <a:t>	</a:t>
            </a:r>
            <a:r>
              <a:rPr sz="2600" spc="-10" dirty="0">
                <a:latin typeface="Arial MT"/>
                <a:cs typeface="Arial MT"/>
              </a:rPr>
              <a:t>together</a:t>
            </a:r>
            <a:endParaRPr sz="2600">
              <a:latin typeface="Arial MT"/>
              <a:cs typeface="Arial MT"/>
            </a:endParaRPr>
          </a:p>
        </p:txBody>
      </p:sp>
      <p:sp>
        <p:nvSpPr>
          <p:cNvPr id="4" name="object 4"/>
          <p:cNvSpPr txBox="1"/>
          <p:nvPr/>
        </p:nvSpPr>
        <p:spPr>
          <a:xfrm>
            <a:off x="922020" y="2137247"/>
            <a:ext cx="10356215" cy="421640"/>
          </a:xfrm>
          <a:prstGeom prst="rect">
            <a:avLst/>
          </a:prstGeom>
        </p:spPr>
        <p:txBody>
          <a:bodyPr vert="horz" wrap="square" lIns="0" tIns="12700" rIns="0" bIns="0" rtlCol="0">
            <a:spAutoFit/>
          </a:bodyPr>
          <a:lstStyle/>
          <a:p>
            <a:pPr marL="12700">
              <a:lnSpc>
                <a:spcPct val="100000"/>
              </a:lnSpc>
              <a:spcBef>
                <a:spcPts val="100"/>
              </a:spcBef>
              <a:tabLst>
                <a:tab pos="1705610" algn="l"/>
                <a:tab pos="3086735" algn="l"/>
                <a:tab pos="4062729" algn="l"/>
                <a:tab pos="4690745" algn="l"/>
                <a:tab pos="5558790" algn="l"/>
                <a:tab pos="7766684" algn="l"/>
                <a:tab pos="9682480" algn="l"/>
              </a:tabLst>
            </a:pPr>
            <a:r>
              <a:rPr sz="2600" spc="-10" dirty="0">
                <a:latin typeface="Arial MT"/>
                <a:cs typeface="Arial MT"/>
              </a:rPr>
              <a:t>computer</a:t>
            </a:r>
            <a:r>
              <a:rPr sz="2600" dirty="0">
                <a:latin typeface="Arial MT"/>
                <a:cs typeface="Arial MT"/>
              </a:rPr>
              <a:t>	</a:t>
            </a:r>
            <a:r>
              <a:rPr sz="2600" spc="-10" dirty="0">
                <a:latin typeface="Arial MT"/>
                <a:cs typeface="Arial MT"/>
              </a:rPr>
              <a:t>models</a:t>
            </a:r>
            <a:r>
              <a:rPr sz="2600" dirty="0">
                <a:latin typeface="Arial MT"/>
                <a:cs typeface="Arial MT"/>
              </a:rPr>
              <a:t>	</a:t>
            </a:r>
            <a:r>
              <a:rPr sz="2600" spc="-20" dirty="0">
                <a:latin typeface="Arial MT"/>
                <a:cs typeface="Arial MT"/>
              </a:rPr>
              <a:t>from</a:t>
            </a:r>
            <a:r>
              <a:rPr sz="2600" dirty="0">
                <a:latin typeface="Arial MT"/>
                <a:cs typeface="Arial MT"/>
              </a:rPr>
              <a:t>	</a:t>
            </a:r>
            <a:r>
              <a:rPr sz="2600" spc="-25" dirty="0">
                <a:latin typeface="Arial MT"/>
                <a:cs typeface="Arial MT"/>
              </a:rPr>
              <a:t>AI</a:t>
            </a:r>
            <a:r>
              <a:rPr sz="2600" dirty="0">
                <a:latin typeface="Arial MT"/>
                <a:cs typeface="Arial MT"/>
              </a:rPr>
              <a:t>	</a:t>
            </a:r>
            <a:r>
              <a:rPr sz="2600" spc="-25" dirty="0">
                <a:latin typeface="Arial MT"/>
                <a:cs typeface="Arial MT"/>
              </a:rPr>
              <a:t>and</a:t>
            </a:r>
            <a:r>
              <a:rPr sz="2600" dirty="0">
                <a:latin typeface="Arial MT"/>
                <a:cs typeface="Arial MT"/>
              </a:rPr>
              <a:t>	</a:t>
            </a:r>
            <a:r>
              <a:rPr sz="2600" spc="-10" dirty="0">
                <a:latin typeface="Arial MT"/>
                <a:cs typeface="Arial MT"/>
              </a:rPr>
              <a:t>experimental</a:t>
            </a:r>
            <a:r>
              <a:rPr sz="2600" dirty="0">
                <a:latin typeface="Arial MT"/>
                <a:cs typeface="Arial MT"/>
              </a:rPr>
              <a:t>	</a:t>
            </a:r>
            <a:r>
              <a:rPr sz="2600" spc="-10" dirty="0">
                <a:latin typeface="Arial MT"/>
                <a:cs typeface="Arial MT"/>
              </a:rPr>
              <a:t>techniques</a:t>
            </a:r>
            <a:r>
              <a:rPr sz="2600" dirty="0">
                <a:latin typeface="Arial MT"/>
                <a:cs typeface="Arial MT"/>
              </a:rPr>
              <a:t>	</a:t>
            </a:r>
            <a:r>
              <a:rPr sz="2600" spc="-20" dirty="0">
                <a:latin typeface="Arial MT"/>
                <a:cs typeface="Arial MT"/>
              </a:rPr>
              <a:t>from</a:t>
            </a:r>
            <a:endParaRPr sz="2600">
              <a:latin typeface="Arial MT"/>
              <a:cs typeface="Arial MT"/>
            </a:endParaRPr>
          </a:p>
        </p:txBody>
      </p:sp>
      <p:sp>
        <p:nvSpPr>
          <p:cNvPr id="5" name="object 5"/>
          <p:cNvSpPr txBox="1"/>
          <p:nvPr/>
        </p:nvSpPr>
        <p:spPr>
          <a:xfrm>
            <a:off x="922020" y="2414615"/>
            <a:ext cx="10336530" cy="699135"/>
          </a:xfrm>
          <a:prstGeom prst="rect">
            <a:avLst/>
          </a:prstGeom>
        </p:spPr>
        <p:txBody>
          <a:bodyPr vert="horz" wrap="square" lIns="0" tIns="131445" rIns="0" bIns="0" rtlCol="0">
            <a:spAutoFit/>
          </a:bodyPr>
          <a:lstStyle/>
          <a:p>
            <a:pPr marL="12700" marR="5080">
              <a:lnSpc>
                <a:spcPct val="70000"/>
              </a:lnSpc>
              <a:spcBef>
                <a:spcPts val="1035"/>
              </a:spcBef>
              <a:tabLst>
                <a:tab pos="1815464" algn="l"/>
                <a:tab pos="2240280" algn="l"/>
                <a:tab pos="3730625" algn="l"/>
                <a:tab pos="4944745" algn="l"/>
                <a:tab pos="5646420" algn="l"/>
                <a:tab pos="6953884" algn="l"/>
                <a:tab pos="8279130" algn="l"/>
                <a:tab pos="8703945" algn="l"/>
                <a:tab pos="9313545" algn="l"/>
              </a:tabLst>
            </a:pPr>
            <a:r>
              <a:rPr sz="2600" spc="-10" dirty="0">
                <a:latin typeface="Arial MT"/>
                <a:cs typeface="Arial MT"/>
              </a:rPr>
              <a:t>psychology</a:t>
            </a:r>
            <a:r>
              <a:rPr sz="2600" dirty="0">
                <a:latin typeface="Arial MT"/>
                <a:cs typeface="Arial MT"/>
              </a:rPr>
              <a:t>	</a:t>
            </a:r>
            <a:r>
              <a:rPr sz="2600" spc="-25" dirty="0">
                <a:latin typeface="Arial MT"/>
                <a:cs typeface="Arial MT"/>
              </a:rPr>
              <a:t>to</a:t>
            </a:r>
            <a:r>
              <a:rPr sz="2600" dirty="0">
                <a:latin typeface="Arial MT"/>
                <a:cs typeface="Arial MT"/>
              </a:rPr>
              <a:t>	</a:t>
            </a:r>
            <a:r>
              <a:rPr sz="2600" spc="-10" dirty="0">
                <a:latin typeface="Arial MT"/>
                <a:cs typeface="Arial MT"/>
              </a:rPr>
              <a:t>construct</a:t>
            </a:r>
            <a:r>
              <a:rPr sz="2600" dirty="0">
                <a:latin typeface="Arial MT"/>
                <a:cs typeface="Arial MT"/>
              </a:rPr>
              <a:t>	</a:t>
            </a:r>
            <a:r>
              <a:rPr sz="2600" spc="-10" dirty="0">
                <a:latin typeface="Arial MT"/>
                <a:cs typeface="Arial MT"/>
              </a:rPr>
              <a:t>precise</a:t>
            </a:r>
            <a:r>
              <a:rPr sz="2600" dirty="0">
                <a:latin typeface="Arial MT"/>
                <a:cs typeface="Arial MT"/>
              </a:rPr>
              <a:t>	</a:t>
            </a:r>
            <a:r>
              <a:rPr sz="2600" spc="-25" dirty="0">
                <a:latin typeface="Arial MT"/>
                <a:cs typeface="Arial MT"/>
              </a:rPr>
              <a:t>and</a:t>
            </a:r>
            <a:r>
              <a:rPr sz="2600" dirty="0">
                <a:latin typeface="Arial MT"/>
                <a:cs typeface="Arial MT"/>
              </a:rPr>
              <a:t>	</a:t>
            </a:r>
            <a:r>
              <a:rPr sz="2600" spc="-10" dirty="0">
                <a:latin typeface="Arial MT"/>
                <a:cs typeface="Arial MT"/>
              </a:rPr>
              <a:t>testable</a:t>
            </a:r>
            <a:r>
              <a:rPr sz="2600" dirty="0">
                <a:latin typeface="Arial MT"/>
                <a:cs typeface="Arial MT"/>
              </a:rPr>
              <a:t>	</a:t>
            </a:r>
            <a:r>
              <a:rPr sz="2600" spc="-10" dirty="0">
                <a:latin typeface="Arial MT"/>
                <a:cs typeface="Arial MT"/>
              </a:rPr>
              <a:t>theories</a:t>
            </a:r>
            <a:r>
              <a:rPr sz="2600" dirty="0">
                <a:latin typeface="Arial MT"/>
                <a:cs typeface="Arial MT"/>
              </a:rPr>
              <a:t>	</a:t>
            </a:r>
            <a:r>
              <a:rPr sz="2600" spc="-25" dirty="0">
                <a:latin typeface="Arial MT"/>
                <a:cs typeface="Arial MT"/>
              </a:rPr>
              <a:t>of</a:t>
            </a:r>
            <a:r>
              <a:rPr sz="2600" dirty="0">
                <a:latin typeface="Arial MT"/>
                <a:cs typeface="Arial MT"/>
              </a:rPr>
              <a:t>	</a:t>
            </a:r>
            <a:r>
              <a:rPr sz="2600" spc="-25" dirty="0">
                <a:latin typeface="Arial MT"/>
                <a:cs typeface="Arial MT"/>
              </a:rPr>
              <a:t>the</a:t>
            </a:r>
            <a:r>
              <a:rPr sz="2600" dirty="0">
                <a:latin typeface="Arial MT"/>
                <a:cs typeface="Arial MT"/>
              </a:rPr>
              <a:t>	</a:t>
            </a:r>
            <a:r>
              <a:rPr sz="2600" spc="-10" dirty="0">
                <a:latin typeface="Arial MT"/>
                <a:cs typeface="Arial MT"/>
              </a:rPr>
              <a:t>human mind.</a:t>
            </a:r>
            <a:endParaRPr sz="2600">
              <a:latin typeface="Arial MT"/>
              <a:cs typeface="Arial MT"/>
            </a:endParaRPr>
          </a:p>
        </p:txBody>
      </p:sp>
      <p:sp>
        <p:nvSpPr>
          <p:cNvPr id="6" name="object 6"/>
          <p:cNvSpPr txBox="1"/>
          <p:nvPr/>
        </p:nvSpPr>
        <p:spPr>
          <a:xfrm>
            <a:off x="693420" y="3096351"/>
            <a:ext cx="10583545" cy="3576320"/>
          </a:xfrm>
          <a:prstGeom prst="rect">
            <a:avLst/>
          </a:prstGeom>
        </p:spPr>
        <p:txBody>
          <a:bodyPr vert="horz" wrap="square" lIns="0" tIns="131445" rIns="0" bIns="0" rtlCol="0">
            <a:spAutoFit/>
          </a:bodyPr>
          <a:lstStyle/>
          <a:p>
            <a:pPr marL="240665" marR="22860" indent="-228600">
              <a:lnSpc>
                <a:spcPct val="70000"/>
              </a:lnSpc>
              <a:spcBef>
                <a:spcPts val="1035"/>
              </a:spcBef>
              <a:buSzPct val="101923"/>
              <a:buChar char="•"/>
              <a:tabLst>
                <a:tab pos="240665" algn="l"/>
                <a:tab pos="1805305" algn="l"/>
                <a:tab pos="3112135" algn="l"/>
                <a:tab pos="3536315" algn="l"/>
                <a:tab pos="3906520" algn="l"/>
                <a:tab pos="5673725" algn="l"/>
                <a:tab pos="6466205" algn="l"/>
                <a:tab pos="6909434" algn="l"/>
                <a:tab pos="7867015" algn="l"/>
                <a:tab pos="9025890" algn="l"/>
                <a:tab pos="9488170" algn="l"/>
              </a:tabLst>
            </a:pPr>
            <a:r>
              <a:rPr sz="2600" spc="-10" dirty="0">
                <a:latin typeface="Arial MT"/>
                <a:cs typeface="Arial MT"/>
              </a:rPr>
              <a:t>Cognitive</a:t>
            </a:r>
            <a:r>
              <a:rPr sz="2600" dirty="0">
                <a:latin typeface="Arial MT"/>
                <a:cs typeface="Arial MT"/>
              </a:rPr>
              <a:t>	</a:t>
            </a:r>
            <a:r>
              <a:rPr sz="2600" spc="-10" dirty="0">
                <a:latin typeface="Arial MT"/>
                <a:cs typeface="Arial MT"/>
              </a:rPr>
              <a:t>science</a:t>
            </a:r>
            <a:r>
              <a:rPr sz="2600" dirty="0">
                <a:latin typeface="Arial MT"/>
                <a:cs typeface="Arial MT"/>
              </a:rPr>
              <a:t>	</a:t>
            </a:r>
            <a:r>
              <a:rPr sz="2600" spc="-25" dirty="0">
                <a:latin typeface="Arial MT"/>
                <a:cs typeface="Arial MT"/>
              </a:rPr>
              <a:t>is</a:t>
            </a:r>
            <a:r>
              <a:rPr sz="2600" dirty="0">
                <a:latin typeface="Arial MT"/>
                <a:cs typeface="Arial MT"/>
              </a:rPr>
              <a:t>	</a:t>
            </a:r>
            <a:r>
              <a:rPr sz="2600" spc="-50" dirty="0">
                <a:latin typeface="Arial MT"/>
                <a:cs typeface="Arial MT"/>
              </a:rPr>
              <a:t>a</a:t>
            </a:r>
            <a:r>
              <a:rPr sz="2600" dirty="0">
                <a:latin typeface="Arial MT"/>
                <a:cs typeface="Arial MT"/>
              </a:rPr>
              <a:t>	</a:t>
            </a:r>
            <a:r>
              <a:rPr sz="2600" spc="-10" dirty="0">
                <a:latin typeface="Arial MT"/>
                <a:cs typeface="Arial MT"/>
              </a:rPr>
              <a:t>fascinating</a:t>
            </a:r>
            <a:r>
              <a:rPr sz="2600" dirty="0">
                <a:latin typeface="Arial MT"/>
                <a:cs typeface="Arial MT"/>
              </a:rPr>
              <a:t>	</a:t>
            </a:r>
            <a:r>
              <a:rPr sz="2600" spc="-10" dirty="0">
                <a:latin typeface="Arial MT"/>
                <a:cs typeface="Arial MT"/>
              </a:rPr>
              <a:t>field</a:t>
            </a:r>
            <a:r>
              <a:rPr sz="2600" dirty="0">
                <a:latin typeface="Arial MT"/>
                <a:cs typeface="Arial MT"/>
              </a:rPr>
              <a:t>	</a:t>
            </a:r>
            <a:r>
              <a:rPr sz="2600" spc="-25" dirty="0">
                <a:latin typeface="Arial MT"/>
                <a:cs typeface="Arial MT"/>
              </a:rPr>
              <a:t>in</a:t>
            </a:r>
            <a:r>
              <a:rPr sz="2600" dirty="0">
                <a:latin typeface="Arial MT"/>
                <a:cs typeface="Arial MT"/>
              </a:rPr>
              <a:t>	</a:t>
            </a:r>
            <a:r>
              <a:rPr sz="2600" spc="-10" dirty="0">
                <a:latin typeface="Arial MT"/>
                <a:cs typeface="Arial MT"/>
              </a:rPr>
              <a:t>itself,</a:t>
            </a:r>
            <a:r>
              <a:rPr sz="2600" dirty="0">
                <a:latin typeface="Arial MT"/>
                <a:cs typeface="Arial MT"/>
              </a:rPr>
              <a:t>	</a:t>
            </a:r>
            <a:r>
              <a:rPr sz="2600" spc="-10" dirty="0">
                <a:latin typeface="Arial MT"/>
                <a:cs typeface="Arial MT"/>
              </a:rPr>
              <a:t>worthy</a:t>
            </a:r>
            <a:r>
              <a:rPr sz="2600" dirty="0">
                <a:latin typeface="Arial MT"/>
                <a:cs typeface="Arial MT"/>
              </a:rPr>
              <a:t>	</a:t>
            </a:r>
            <a:r>
              <a:rPr sz="2600" spc="-25" dirty="0">
                <a:latin typeface="Arial MT"/>
                <a:cs typeface="Arial MT"/>
              </a:rPr>
              <a:t>of</a:t>
            </a:r>
            <a:r>
              <a:rPr sz="2600" dirty="0">
                <a:latin typeface="Arial MT"/>
                <a:cs typeface="Arial MT"/>
              </a:rPr>
              <a:t>	</a:t>
            </a:r>
            <a:r>
              <a:rPr sz="2600" spc="-10" dirty="0">
                <a:latin typeface="Arial MT"/>
                <a:cs typeface="Arial MT"/>
              </a:rPr>
              <a:t>several </a:t>
            </a:r>
            <a:r>
              <a:rPr sz="2600" dirty="0">
                <a:latin typeface="Arial MT"/>
                <a:cs typeface="Arial MT"/>
              </a:rPr>
              <a:t>textbooks</a:t>
            </a:r>
            <a:r>
              <a:rPr sz="2600" spc="-60" dirty="0">
                <a:latin typeface="Arial MT"/>
                <a:cs typeface="Arial MT"/>
              </a:rPr>
              <a:t> </a:t>
            </a:r>
            <a:r>
              <a:rPr sz="2600" dirty="0">
                <a:latin typeface="Arial MT"/>
                <a:cs typeface="Arial MT"/>
              </a:rPr>
              <a:t>and</a:t>
            </a:r>
            <a:r>
              <a:rPr sz="2600" spc="-60" dirty="0">
                <a:latin typeface="Arial MT"/>
                <a:cs typeface="Arial MT"/>
              </a:rPr>
              <a:t> </a:t>
            </a:r>
            <a:r>
              <a:rPr sz="2600" dirty="0">
                <a:latin typeface="Arial MT"/>
                <a:cs typeface="Arial MT"/>
              </a:rPr>
              <a:t>at</a:t>
            </a:r>
            <a:r>
              <a:rPr sz="2600" spc="-60" dirty="0">
                <a:latin typeface="Arial MT"/>
                <a:cs typeface="Arial MT"/>
              </a:rPr>
              <a:t> </a:t>
            </a:r>
            <a:r>
              <a:rPr sz="2600" dirty="0">
                <a:latin typeface="Arial MT"/>
                <a:cs typeface="Arial MT"/>
              </a:rPr>
              <a:t>least</a:t>
            </a:r>
            <a:r>
              <a:rPr sz="2600" spc="-60" dirty="0">
                <a:latin typeface="Arial MT"/>
                <a:cs typeface="Arial MT"/>
              </a:rPr>
              <a:t> </a:t>
            </a:r>
            <a:r>
              <a:rPr sz="2600" dirty="0">
                <a:latin typeface="Arial MT"/>
                <a:cs typeface="Arial MT"/>
              </a:rPr>
              <a:t>one</a:t>
            </a:r>
            <a:r>
              <a:rPr sz="2600" spc="-60" dirty="0">
                <a:latin typeface="Arial MT"/>
                <a:cs typeface="Arial MT"/>
              </a:rPr>
              <a:t> </a:t>
            </a:r>
            <a:r>
              <a:rPr sz="2600" spc="-10" dirty="0">
                <a:latin typeface="Arial MT"/>
                <a:cs typeface="Arial MT"/>
              </a:rPr>
              <a:t>encyclopedia.</a:t>
            </a:r>
            <a:endParaRPr sz="2600">
              <a:latin typeface="Arial MT"/>
              <a:cs typeface="Arial MT"/>
            </a:endParaRPr>
          </a:p>
          <a:p>
            <a:pPr marL="241935" indent="-229235">
              <a:lnSpc>
                <a:spcPts val="2650"/>
              </a:lnSpc>
              <a:spcBef>
                <a:spcPts val="65"/>
              </a:spcBef>
              <a:buSzPct val="101923"/>
              <a:buChar char="•"/>
              <a:tabLst>
                <a:tab pos="241935" algn="l"/>
                <a:tab pos="734695" algn="l"/>
                <a:tab pos="1411605" algn="l"/>
                <a:tab pos="2344420" algn="l"/>
                <a:tab pos="3259454" algn="l"/>
                <a:tab pos="3752850" algn="l"/>
                <a:tab pos="4282440" algn="l"/>
                <a:tab pos="5253355" algn="l"/>
                <a:tab pos="6057265" algn="l"/>
                <a:tab pos="7010400" algn="l"/>
                <a:tab pos="8643620" algn="l"/>
                <a:tab pos="10111105" algn="l"/>
              </a:tabLst>
            </a:pPr>
            <a:r>
              <a:rPr sz="2600" spc="-25" dirty="0">
                <a:latin typeface="Arial MT"/>
                <a:cs typeface="Arial MT"/>
              </a:rPr>
              <a:t>In</a:t>
            </a:r>
            <a:r>
              <a:rPr sz="2600" dirty="0">
                <a:latin typeface="Arial MT"/>
                <a:cs typeface="Arial MT"/>
              </a:rPr>
              <a:t>	</a:t>
            </a:r>
            <a:r>
              <a:rPr sz="2600" spc="-25" dirty="0">
                <a:latin typeface="Arial MT"/>
                <a:cs typeface="Arial MT"/>
              </a:rPr>
              <a:t>the</a:t>
            </a:r>
            <a:r>
              <a:rPr sz="2600" dirty="0">
                <a:latin typeface="Arial MT"/>
                <a:cs typeface="Arial MT"/>
              </a:rPr>
              <a:t>	</a:t>
            </a:r>
            <a:r>
              <a:rPr sz="2600" spc="-10" dirty="0">
                <a:latin typeface="Arial MT"/>
                <a:cs typeface="Arial MT"/>
              </a:rPr>
              <a:t>early</a:t>
            </a:r>
            <a:r>
              <a:rPr sz="2600" dirty="0">
                <a:latin typeface="Arial MT"/>
                <a:cs typeface="Arial MT"/>
              </a:rPr>
              <a:t>	</a:t>
            </a:r>
            <a:r>
              <a:rPr sz="2600" spc="-20" dirty="0">
                <a:latin typeface="Arial MT"/>
                <a:cs typeface="Arial MT"/>
              </a:rPr>
              <a:t>days</a:t>
            </a:r>
            <a:r>
              <a:rPr sz="2600" dirty="0">
                <a:latin typeface="Arial MT"/>
                <a:cs typeface="Arial MT"/>
              </a:rPr>
              <a:t>	</a:t>
            </a:r>
            <a:r>
              <a:rPr sz="2600" spc="-25" dirty="0">
                <a:latin typeface="Arial MT"/>
                <a:cs typeface="Arial MT"/>
              </a:rPr>
              <a:t>of</a:t>
            </a:r>
            <a:r>
              <a:rPr sz="2600" dirty="0">
                <a:latin typeface="Arial MT"/>
                <a:cs typeface="Arial MT"/>
              </a:rPr>
              <a:t>	</a:t>
            </a:r>
            <a:r>
              <a:rPr sz="2600" spc="-25" dirty="0">
                <a:latin typeface="Arial MT"/>
                <a:cs typeface="Arial MT"/>
              </a:rPr>
              <a:t>AI</a:t>
            </a:r>
            <a:r>
              <a:rPr sz="2600" dirty="0">
                <a:latin typeface="Arial MT"/>
                <a:cs typeface="Arial MT"/>
              </a:rPr>
              <a:t>	</a:t>
            </a:r>
            <a:r>
              <a:rPr sz="2600" spc="-10" dirty="0">
                <a:latin typeface="Arial MT"/>
                <a:cs typeface="Arial MT"/>
              </a:rPr>
              <a:t>there</a:t>
            </a:r>
            <a:r>
              <a:rPr sz="2600" dirty="0">
                <a:latin typeface="Arial MT"/>
                <a:cs typeface="Arial MT"/>
              </a:rPr>
              <a:t>	</a:t>
            </a:r>
            <a:r>
              <a:rPr sz="2600" spc="-25" dirty="0">
                <a:latin typeface="Arial MT"/>
                <a:cs typeface="Arial MT"/>
              </a:rPr>
              <a:t>was</a:t>
            </a:r>
            <a:r>
              <a:rPr sz="2600" dirty="0">
                <a:latin typeface="Arial MT"/>
                <a:cs typeface="Arial MT"/>
              </a:rPr>
              <a:t>	</a:t>
            </a:r>
            <a:r>
              <a:rPr sz="2600" spc="-10" dirty="0">
                <a:latin typeface="Arial MT"/>
                <a:cs typeface="Arial MT"/>
              </a:rPr>
              <a:t>often</a:t>
            </a:r>
            <a:r>
              <a:rPr sz="2600" dirty="0">
                <a:latin typeface="Arial MT"/>
                <a:cs typeface="Arial MT"/>
              </a:rPr>
              <a:t>	</a:t>
            </a:r>
            <a:r>
              <a:rPr sz="2600" spc="-10" dirty="0">
                <a:latin typeface="Arial MT"/>
                <a:cs typeface="Arial MT"/>
              </a:rPr>
              <a:t>confusion</a:t>
            </a:r>
            <a:r>
              <a:rPr sz="2600" dirty="0">
                <a:latin typeface="Arial MT"/>
                <a:cs typeface="Arial MT"/>
              </a:rPr>
              <a:t>	</a:t>
            </a:r>
            <a:r>
              <a:rPr sz="2600" spc="-10" dirty="0">
                <a:latin typeface="Arial MT"/>
                <a:cs typeface="Arial MT"/>
              </a:rPr>
              <a:t>between</a:t>
            </a:r>
            <a:r>
              <a:rPr sz="2600" dirty="0">
                <a:latin typeface="Arial MT"/>
                <a:cs typeface="Arial MT"/>
              </a:rPr>
              <a:t>	</a:t>
            </a:r>
            <a:r>
              <a:rPr sz="2600" spc="-25" dirty="0">
                <a:latin typeface="Arial MT"/>
                <a:cs typeface="Arial MT"/>
              </a:rPr>
              <a:t>the</a:t>
            </a:r>
            <a:endParaRPr sz="2600">
              <a:latin typeface="Arial MT"/>
              <a:cs typeface="Arial MT"/>
            </a:endParaRPr>
          </a:p>
          <a:p>
            <a:pPr marL="240665">
              <a:lnSpc>
                <a:spcPts val="2185"/>
              </a:lnSpc>
            </a:pPr>
            <a:r>
              <a:rPr sz="2600" dirty="0">
                <a:latin typeface="Arial MT"/>
                <a:cs typeface="Arial MT"/>
              </a:rPr>
              <a:t>approaches:</a:t>
            </a:r>
            <a:r>
              <a:rPr sz="2600" spc="-25" dirty="0">
                <a:latin typeface="Arial MT"/>
                <a:cs typeface="Arial MT"/>
              </a:rPr>
              <a:t> </a:t>
            </a:r>
            <a:r>
              <a:rPr sz="2600" dirty="0">
                <a:latin typeface="Arial MT"/>
                <a:cs typeface="Arial MT"/>
              </a:rPr>
              <a:t>an</a:t>
            </a:r>
            <a:r>
              <a:rPr sz="2600" spc="-40" dirty="0">
                <a:latin typeface="Arial MT"/>
                <a:cs typeface="Arial MT"/>
              </a:rPr>
              <a:t> </a:t>
            </a:r>
            <a:r>
              <a:rPr sz="2600" dirty="0">
                <a:latin typeface="Arial MT"/>
                <a:cs typeface="Arial MT"/>
              </a:rPr>
              <a:t>author</a:t>
            </a:r>
            <a:r>
              <a:rPr sz="2600" spc="-30" dirty="0">
                <a:latin typeface="Arial MT"/>
                <a:cs typeface="Arial MT"/>
              </a:rPr>
              <a:t> </a:t>
            </a:r>
            <a:r>
              <a:rPr sz="2600" dirty="0">
                <a:latin typeface="Arial MT"/>
                <a:cs typeface="Arial MT"/>
              </a:rPr>
              <a:t>would</a:t>
            </a:r>
            <a:r>
              <a:rPr sz="2600" spc="-35" dirty="0">
                <a:latin typeface="Arial MT"/>
                <a:cs typeface="Arial MT"/>
              </a:rPr>
              <a:t> </a:t>
            </a:r>
            <a:r>
              <a:rPr sz="2600" dirty="0">
                <a:latin typeface="Arial MT"/>
                <a:cs typeface="Arial MT"/>
              </a:rPr>
              <a:t>argue</a:t>
            </a:r>
            <a:r>
              <a:rPr sz="2600" spc="-35" dirty="0">
                <a:latin typeface="Arial MT"/>
                <a:cs typeface="Arial MT"/>
              </a:rPr>
              <a:t> </a:t>
            </a:r>
            <a:r>
              <a:rPr sz="2600" dirty="0">
                <a:latin typeface="Arial MT"/>
                <a:cs typeface="Arial MT"/>
              </a:rPr>
              <a:t>that</a:t>
            </a:r>
            <a:r>
              <a:rPr sz="2600" spc="-30" dirty="0">
                <a:latin typeface="Arial MT"/>
                <a:cs typeface="Arial MT"/>
              </a:rPr>
              <a:t> </a:t>
            </a:r>
            <a:r>
              <a:rPr sz="2600" dirty="0">
                <a:latin typeface="Arial MT"/>
                <a:cs typeface="Arial MT"/>
              </a:rPr>
              <a:t>an</a:t>
            </a:r>
            <a:r>
              <a:rPr sz="2600" spc="-40" dirty="0">
                <a:latin typeface="Arial MT"/>
                <a:cs typeface="Arial MT"/>
              </a:rPr>
              <a:t> </a:t>
            </a:r>
            <a:r>
              <a:rPr sz="2600" dirty="0">
                <a:latin typeface="Arial MT"/>
                <a:cs typeface="Arial MT"/>
              </a:rPr>
              <a:t>algorithm</a:t>
            </a:r>
            <a:r>
              <a:rPr sz="2600" spc="-35" dirty="0">
                <a:latin typeface="Arial MT"/>
                <a:cs typeface="Arial MT"/>
              </a:rPr>
              <a:t> </a:t>
            </a:r>
            <a:r>
              <a:rPr sz="2600" dirty="0">
                <a:latin typeface="Arial MT"/>
                <a:cs typeface="Arial MT"/>
              </a:rPr>
              <a:t>performs</a:t>
            </a:r>
            <a:r>
              <a:rPr sz="2600" spc="-45" dirty="0">
                <a:latin typeface="Arial MT"/>
                <a:cs typeface="Arial MT"/>
              </a:rPr>
              <a:t> </a:t>
            </a:r>
            <a:r>
              <a:rPr sz="2600" dirty="0">
                <a:latin typeface="Arial MT"/>
                <a:cs typeface="Arial MT"/>
              </a:rPr>
              <a:t>well</a:t>
            </a:r>
            <a:r>
              <a:rPr sz="2600" spc="-45" dirty="0">
                <a:latin typeface="Arial MT"/>
                <a:cs typeface="Arial MT"/>
              </a:rPr>
              <a:t> </a:t>
            </a:r>
            <a:r>
              <a:rPr sz="2600" spc="-25" dirty="0">
                <a:latin typeface="Arial MT"/>
                <a:cs typeface="Arial MT"/>
              </a:rPr>
              <a:t>on</a:t>
            </a:r>
            <a:endParaRPr sz="2600">
              <a:latin typeface="Arial MT"/>
              <a:cs typeface="Arial MT"/>
            </a:endParaRPr>
          </a:p>
          <a:p>
            <a:pPr marL="240665" marR="21590">
              <a:lnSpc>
                <a:spcPct val="70000"/>
              </a:lnSpc>
              <a:spcBef>
                <a:spcPts val="465"/>
              </a:spcBef>
            </a:pPr>
            <a:r>
              <a:rPr sz="2600" dirty="0">
                <a:latin typeface="Arial MT"/>
                <a:cs typeface="Arial MT"/>
              </a:rPr>
              <a:t>a</a:t>
            </a:r>
            <a:r>
              <a:rPr sz="2600" spc="30" dirty="0">
                <a:latin typeface="Arial MT"/>
                <a:cs typeface="Arial MT"/>
              </a:rPr>
              <a:t> </a:t>
            </a:r>
            <a:r>
              <a:rPr sz="2600" dirty="0">
                <a:latin typeface="Arial MT"/>
                <a:cs typeface="Arial MT"/>
              </a:rPr>
              <a:t>task</a:t>
            </a:r>
            <a:r>
              <a:rPr sz="2600" spc="35" dirty="0">
                <a:latin typeface="Arial MT"/>
                <a:cs typeface="Arial MT"/>
              </a:rPr>
              <a:t> </a:t>
            </a:r>
            <a:r>
              <a:rPr sz="2600" dirty="0">
                <a:latin typeface="Arial MT"/>
                <a:cs typeface="Arial MT"/>
              </a:rPr>
              <a:t>and</a:t>
            </a:r>
            <a:r>
              <a:rPr sz="2600" spc="45" dirty="0">
                <a:latin typeface="Arial MT"/>
                <a:cs typeface="Arial MT"/>
              </a:rPr>
              <a:t> </a:t>
            </a:r>
            <a:r>
              <a:rPr sz="2600" dirty="0">
                <a:latin typeface="Arial MT"/>
                <a:cs typeface="Arial MT"/>
              </a:rPr>
              <a:t>that</a:t>
            </a:r>
            <a:r>
              <a:rPr sz="2600" spc="40" dirty="0">
                <a:latin typeface="Arial MT"/>
                <a:cs typeface="Arial MT"/>
              </a:rPr>
              <a:t> </a:t>
            </a:r>
            <a:r>
              <a:rPr sz="2600" dirty="0">
                <a:latin typeface="Arial MT"/>
                <a:cs typeface="Arial MT"/>
              </a:rPr>
              <a:t>it</a:t>
            </a:r>
            <a:r>
              <a:rPr sz="2600" spc="25" dirty="0">
                <a:latin typeface="Arial MT"/>
                <a:cs typeface="Arial MT"/>
              </a:rPr>
              <a:t> </a:t>
            </a:r>
            <a:r>
              <a:rPr sz="2600" dirty="0">
                <a:latin typeface="Arial MT"/>
                <a:cs typeface="Arial MT"/>
              </a:rPr>
              <a:t>is</a:t>
            </a:r>
            <a:r>
              <a:rPr sz="2600" spc="30" dirty="0">
                <a:latin typeface="Arial MT"/>
                <a:cs typeface="Arial MT"/>
              </a:rPr>
              <a:t> </a:t>
            </a:r>
            <a:r>
              <a:rPr sz="2600" dirty="0">
                <a:latin typeface="Arial MT"/>
                <a:cs typeface="Arial MT"/>
              </a:rPr>
              <a:t>therefore</a:t>
            </a:r>
            <a:r>
              <a:rPr sz="2600" spc="50" dirty="0">
                <a:latin typeface="Arial MT"/>
                <a:cs typeface="Arial MT"/>
              </a:rPr>
              <a:t> </a:t>
            </a:r>
            <a:r>
              <a:rPr sz="2600" dirty="0">
                <a:latin typeface="Arial MT"/>
                <a:cs typeface="Arial MT"/>
              </a:rPr>
              <a:t>a</a:t>
            </a:r>
            <a:r>
              <a:rPr sz="2600" spc="35" dirty="0">
                <a:latin typeface="Arial MT"/>
                <a:cs typeface="Arial MT"/>
              </a:rPr>
              <a:t> </a:t>
            </a:r>
            <a:r>
              <a:rPr sz="2600" dirty="0">
                <a:latin typeface="Arial MT"/>
                <a:cs typeface="Arial MT"/>
              </a:rPr>
              <a:t>good</a:t>
            </a:r>
            <a:r>
              <a:rPr sz="2600" spc="45" dirty="0">
                <a:latin typeface="Arial MT"/>
                <a:cs typeface="Arial MT"/>
              </a:rPr>
              <a:t> </a:t>
            </a:r>
            <a:r>
              <a:rPr sz="2600" dirty="0">
                <a:latin typeface="Arial MT"/>
                <a:cs typeface="Arial MT"/>
              </a:rPr>
              <a:t>model</a:t>
            </a:r>
            <a:r>
              <a:rPr sz="2600" spc="35" dirty="0">
                <a:latin typeface="Arial MT"/>
                <a:cs typeface="Arial MT"/>
              </a:rPr>
              <a:t> </a:t>
            </a:r>
            <a:r>
              <a:rPr sz="2600" dirty="0">
                <a:latin typeface="Arial MT"/>
                <a:cs typeface="Arial MT"/>
              </a:rPr>
              <a:t>of</a:t>
            </a:r>
            <a:r>
              <a:rPr sz="2600" spc="40" dirty="0">
                <a:latin typeface="Arial MT"/>
                <a:cs typeface="Arial MT"/>
              </a:rPr>
              <a:t> </a:t>
            </a:r>
            <a:r>
              <a:rPr sz="2600" dirty="0">
                <a:latin typeface="Arial MT"/>
                <a:cs typeface="Arial MT"/>
              </a:rPr>
              <a:t>human</a:t>
            </a:r>
            <a:r>
              <a:rPr sz="2600" spc="40" dirty="0">
                <a:latin typeface="Arial MT"/>
                <a:cs typeface="Arial MT"/>
              </a:rPr>
              <a:t> </a:t>
            </a:r>
            <a:r>
              <a:rPr sz="2600" dirty="0">
                <a:latin typeface="Arial MT"/>
                <a:cs typeface="Arial MT"/>
              </a:rPr>
              <a:t>performance,</a:t>
            </a:r>
            <a:r>
              <a:rPr sz="2600" spc="40" dirty="0">
                <a:latin typeface="Arial MT"/>
                <a:cs typeface="Arial MT"/>
              </a:rPr>
              <a:t> </a:t>
            </a:r>
            <a:r>
              <a:rPr sz="2600" spc="-25" dirty="0">
                <a:latin typeface="Arial MT"/>
                <a:cs typeface="Arial MT"/>
              </a:rPr>
              <a:t>or </a:t>
            </a:r>
            <a:r>
              <a:rPr sz="2600" dirty="0">
                <a:latin typeface="Arial MT"/>
                <a:cs typeface="Arial MT"/>
              </a:rPr>
              <a:t>vice</a:t>
            </a:r>
            <a:r>
              <a:rPr sz="2600" spc="-65" dirty="0">
                <a:latin typeface="Arial MT"/>
                <a:cs typeface="Arial MT"/>
              </a:rPr>
              <a:t> </a:t>
            </a:r>
            <a:r>
              <a:rPr sz="2600" spc="-10" dirty="0">
                <a:latin typeface="Arial MT"/>
                <a:cs typeface="Arial MT"/>
              </a:rPr>
              <a:t>versa.</a:t>
            </a:r>
            <a:endParaRPr sz="2600">
              <a:latin typeface="Arial MT"/>
              <a:cs typeface="Arial MT"/>
            </a:endParaRPr>
          </a:p>
          <a:p>
            <a:pPr marL="240665" marR="22225" indent="-228600">
              <a:lnSpc>
                <a:spcPct val="70000"/>
              </a:lnSpc>
              <a:spcBef>
                <a:spcPts val="1000"/>
              </a:spcBef>
              <a:buSzPct val="101923"/>
              <a:buChar char="•"/>
              <a:tabLst>
                <a:tab pos="240665" algn="l"/>
              </a:tabLst>
            </a:pPr>
            <a:r>
              <a:rPr sz="2600" dirty="0">
                <a:latin typeface="Arial MT"/>
                <a:cs typeface="Arial MT"/>
              </a:rPr>
              <a:t>Modern</a:t>
            </a:r>
            <a:r>
              <a:rPr sz="2600" spc="180" dirty="0">
                <a:latin typeface="Arial MT"/>
                <a:cs typeface="Arial MT"/>
              </a:rPr>
              <a:t> </a:t>
            </a:r>
            <a:r>
              <a:rPr sz="2600" dirty="0">
                <a:latin typeface="Arial MT"/>
                <a:cs typeface="Arial MT"/>
              </a:rPr>
              <a:t>authors</a:t>
            </a:r>
            <a:r>
              <a:rPr sz="2600" spc="190" dirty="0">
                <a:latin typeface="Arial MT"/>
                <a:cs typeface="Arial MT"/>
              </a:rPr>
              <a:t> </a:t>
            </a:r>
            <a:r>
              <a:rPr sz="2600" dirty="0">
                <a:latin typeface="Arial MT"/>
                <a:cs typeface="Arial MT"/>
              </a:rPr>
              <a:t>separate</a:t>
            </a:r>
            <a:r>
              <a:rPr sz="2600" spc="195" dirty="0">
                <a:latin typeface="Arial MT"/>
                <a:cs typeface="Arial MT"/>
              </a:rPr>
              <a:t> </a:t>
            </a:r>
            <a:r>
              <a:rPr sz="2600" dirty="0">
                <a:latin typeface="Arial MT"/>
                <a:cs typeface="Arial MT"/>
              </a:rPr>
              <a:t>the</a:t>
            </a:r>
            <a:r>
              <a:rPr sz="2600" spc="180" dirty="0">
                <a:latin typeface="Arial MT"/>
                <a:cs typeface="Arial MT"/>
              </a:rPr>
              <a:t> </a:t>
            </a:r>
            <a:r>
              <a:rPr sz="2600" dirty="0">
                <a:latin typeface="Arial MT"/>
                <a:cs typeface="Arial MT"/>
              </a:rPr>
              <a:t>two</a:t>
            </a:r>
            <a:r>
              <a:rPr sz="2600" spc="180" dirty="0">
                <a:latin typeface="Arial MT"/>
                <a:cs typeface="Arial MT"/>
              </a:rPr>
              <a:t> </a:t>
            </a:r>
            <a:r>
              <a:rPr sz="2600" dirty="0">
                <a:latin typeface="Arial MT"/>
                <a:cs typeface="Arial MT"/>
              </a:rPr>
              <a:t>kinds</a:t>
            </a:r>
            <a:r>
              <a:rPr sz="2600" spc="180" dirty="0">
                <a:latin typeface="Arial MT"/>
                <a:cs typeface="Arial MT"/>
              </a:rPr>
              <a:t> </a:t>
            </a:r>
            <a:r>
              <a:rPr sz="2600" dirty="0">
                <a:latin typeface="Arial MT"/>
                <a:cs typeface="Arial MT"/>
              </a:rPr>
              <a:t>of</a:t>
            </a:r>
            <a:r>
              <a:rPr sz="2600" spc="175" dirty="0">
                <a:latin typeface="Arial MT"/>
                <a:cs typeface="Arial MT"/>
              </a:rPr>
              <a:t> </a:t>
            </a:r>
            <a:r>
              <a:rPr sz="2600" dirty="0">
                <a:latin typeface="Arial MT"/>
                <a:cs typeface="Arial MT"/>
              </a:rPr>
              <a:t>claims;</a:t>
            </a:r>
            <a:r>
              <a:rPr sz="2600" spc="170" dirty="0">
                <a:latin typeface="Arial MT"/>
                <a:cs typeface="Arial MT"/>
              </a:rPr>
              <a:t> </a:t>
            </a:r>
            <a:r>
              <a:rPr sz="2600" dirty="0">
                <a:latin typeface="Arial MT"/>
                <a:cs typeface="Arial MT"/>
              </a:rPr>
              <a:t>this</a:t>
            </a:r>
            <a:r>
              <a:rPr sz="2600" spc="180" dirty="0">
                <a:latin typeface="Arial MT"/>
                <a:cs typeface="Arial MT"/>
              </a:rPr>
              <a:t> </a:t>
            </a:r>
            <a:r>
              <a:rPr sz="2600" dirty="0">
                <a:latin typeface="Arial MT"/>
                <a:cs typeface="Arial MT"/>
              </a:rPr>
              <a:t>distinction</a:t>
            </a:r>
            <a:r>
              <a:rPr sz="2600" spc="190" dirty="0">
                <a:latin typeface="Arial MT"/>
                <a:cs typeface="Arial MT"/>
              </a:rPr>
              <a:t> </a:t>
            </a:r>
            <a:r>
              <a:rPr sz="2600" spc="-25" dirty="0">
                <a:latin typeface="Arial MT"/>
                <a:cs typeface="Arial MT"/>
              </a:rPr>
              <a:t>has </a:t>
            </a:r>
            <a:r>
              <a:rPr sz="2600" dirty="0">
                <a:latin typeface="Arial MT"/>
                <a:cs typeface="Arial MT"/>
              </a:rPr>
              <a:t>allowed</a:t>
            </a:r>
            <a:r>
              <a:rPr sz="2600" spc="-120" dirty="0">
                <a:latin typeface="Arial MT"/>
                <a:cs typeface="Arial MT"/>
              </a:rPr>
              <a:t> </a:t>
            </a:r>
            <a:r>
              <a:rPr sz="2600" spc="-10" dirty="0">
                <a:latin typeface="Arial MT"/>
                <a:cs typeface="Arial MT"/>
              </a:rPr>
              <a:t>both</a:t>
            </a:r>
            <a:r>
              <a:rPr sz="2600" spc="-170" dirty="0">
                <a:latin typeface="Arial MT"/>
                <a:cs typeface="Arial MT"/>
              </a:rPr>
              <a:t> </a:t>
            </a:r>
            <a:r>
              <a:rPr sz="2600" dirty="0">
                <a:latin typeface="Arial MT"/>
                <a:cs typeface="Arial MT"/>
              </a:rPr>
              <a:t>AI</a:t>
            </a:r>
            <a:r>
              <a:rPr sz="2600" spc="-80" dirty="0">
                <a:latin typeface="Arial MT"/>
                <a:cs typeface="Arial MT"/>
              </a:rPr>
              <a:t> </a:t>
            </a:r>
            <a:r>
              <a:rPr sz="2600" dirty="0">
                <a:latin typeface="Arial MT"/>
                <a:cs typeface="Arial MT"/>
              </a:rPr>
              <a:t>and</a:t>
            </a:r>
            <a:r>
              <a:rPr sz="2600" spc="-80" dirty="0">
                <a:latin typeface="Arial MT"/>
                <a:cs typeface="Arial MT"/>
              </a:rPr>
              <a:t> </a:t>
            </a:r>
            <a:r>
              <a:rPr sz="2600" dirty="0">
                <a:latin typeface="Arial MT"/>
                <a:cs typeface="Arial MT"/>
              </a:rPr>
              <a:t>cognitive</a:t>
            </a:r>
            <a:r>
              <a:rPr sz="2600" spc="-80" dirty="0">
                <a:latin typeface="Arial MT"/>
                <a:cs typeface="Arial MT"/>
              </a:rPr>
              <a:t> </a:t>
            </a:r>
            <a:r>
              <a:rPr sz="2600" dirty="0">
                <a:latin typeface="Arial MT"/>
                <a:cs typeface="Arial MT"/>
              </a:rPr>
              <a:t>science</a:t>
            </a:r>
            <a:r>
              <a:rPr sz="2600" spc="-80" dirty="0">
                <a:latin typeface="Arial MT"/>
                <a:cs typeface="Arial MT"/>
              </a:rPr>
              <a:t> </a:t>
            </a:r>
            <a:r>
              <a:rPr sz="2600" dirty="0">
                <a:latin typeface="Arial MT"/>
                <a:cs typeface="Arial MT"/>
              </a:rPr>
              <a:t>to</a:t>
            </a:r>
            <a:r>
              <a:rPr sz="2600" spc="-85" dirty="0">
                <a:latin typeface="Arial MT"/>
                <a:cs typeface="Arial MT"/>
              </a:rPr>
              <a:t> </a:t>
            </a:r>
            <a:r>
              <a:rPr sz="2600" dirty="0">
                <a:latin typeface="Arial MT"/>
                <a:cs typeface="Arial MT"/>
              </a:rPr>
              <a:t>develop</a:t>
            </a:r>
            <a:r>
              <a:rPr sz="2600" spc="-80" dirty="0">
                <a:latin typeface="Arial MT"/>
                <a:cs typeface="Arial MT"/>
              </a:rPr>
              <a:t> </a:t>
            </a:r>
            <a:r>
              <a:rPr sz="2600" dirty="0">
                <a:latin typeface="Arial MT"/>
                <a:cs typeface="Arial MT"/>
              </a:rPr>
              <a:t>more</a:t>
            </a:r>
            <a:r>
              <a:rPr sz="2600" spc="-80" dirty="0">
                <a:latin typeface="Arial MT"/>
                <a:cs typeface="Arial MT"/>
              </a:rPr>
              <a:t> </a:t>
            </a:r>
            <a:r>
              <a:rPr sz="2600" spc="-10" dirty="0">
                <a:latin typeface="Arial MT"/>
                <a:cs typeface="Arial MT"/>
              </a:rPr>
              <a:t>rapidly.</a:t>
            </a:r>
            <a:endParaRPr sz="2600">
              <a:latin typeface="Arial MT"/>
              <a:cs typeface="Arial MT"/>
            </a:endParaRPr>
          </a:p>
          <a:p>
            <a:pPr marL="241935" indent="-229235">
              <a:lnSpc>
                <a:spcPts val="2650"/>
              </a:lnSpc>
              <a:spcBef>
                <a:spcPts val="65"/>
              </a:spcBef>
              <a:buSzPct val="101923"/>
              <a:buChar char="•"/>
              <a:tabLst>
                <a:tab pos="241935" algn="l"/>
                <a:tab pos="1041400" algn="l"/>
                <a:tab pos="1784985" algn="l"/>
                <a:tab pos="2786380" algn="l"/>
                <a:tab pos="4267200" algn="l"/>
                <a:tab pos="4773295" algn="l"/>
                <a:tab pos="6049010" algn="l"/>
                <a:tab pos="6996430" algn="l"/>
                <a:tab pos="8053705" algn="l"/>
                <a:tab pos="8999855" algn="l"/>
                <a:tab pos="10295890" algn="l"/>
              </a:tabLst>
            </a:pPr>
            <a:r>
              <a:rPr sz="2600" spc="-25" dirty="0">
                <a:latin typeface="Arial MT"/>
                <a:cs typeface="Arial MT"/>
              </a:rPr>
              <a:t>The</a:t>
            </a:r>
            <a:r>
              <a:rPr sz="2600" dirty="0">
                <a:latin typeface="Arial MT"/>
                <a:cs typeface="Arial MT"/>
              </a:rPr>
              <a:t>	</a:t>
            </a:r>
            <a:r>
              <a:rPr sz="2600" spc="-25" dirty="0">
                <a:latin typeface="Arial MT"/>
                <a:cs typeface="Arial MT"/>
              </a:rPr>
              <a:t>two</a:t>
            </a:r>
            <a:r>
              <a:rPr sz="2600" dirty="0">
                <a:latin typeface="Arial MT"/>
                <a:cs typeface="Arial MT"/>
              </a:rPr>
              <a:t>	</a:t>
            </a:r>
            <a:r>
              <a:rPr sz="2600" spc="-10" dirty="0">
                <a:latin typeface="Arial MT"/>
                <a:cs typeface="Arial MT"/>
              </a:rPr>
              <a:t>fields</a:t>
            </a:r>
            <a:r>
              <a:rPr sz="2600" dirty="0">
                <a:latin typeface="Arial MT"/>
                <a:cs typeface="Arial MT"/>
              </a:rPr>
              <a:t>	</a:t>
            </a:r>
            <a:r>
              <a:rPr sz="2600" spc="-10" dirty="0">
                <a:latin typeface="Arial MT"/>
                <a:cs typeface="Arial MT"/>
              </a:rPr>
              <a:t>continue</a:t>
            </a:r>
            <a:r>
              <a:rPr sz="2600" dirty="0">
                <a:latin typeface="Arial MT"/>
                <a:cs typeface="Arial MT"/>
              </a:rPr>
              <a:t>	</a:t>
            </a:r>
            <a:r>
              <a:rPr sz="2600" spc="-25" dirty="0">
                <a:latin typeface="Arial MT"/>
                <a:cs typeface="Arial MT"/>
              </a:rPr>
              <a:t>to</a:t>
            </a:r>
            <a:r>
              <a:rPr sz="2600" dirty="0">
                <a:latin typeface="Arial MT"/>
                <a:cs typeface="Arial MT"/>
              </a:rPr>
              <a:t>	</a:t>
            </a:r>
            <a:r>
              <a:rPr sz="2600" spc="-10" dirty="0">
                <a:latin typeface="Arial MT"/>
                <a:cs typeface="Arial MT"/>
              </a:rPr>
              <a:t>fertilize</a:t>
            </a:r>
            <a:r>
              <a:rPr sz="2600" dirty="0">
                <a:latin typeface="Arial MT"/>
                <a:cs typeface="Arial MT"/>
              </a:rPr>
              <a:t>	</a:t>
            </a:r>
            <a:r>
              <a:rPr sz="2600" spc="-20" dirty="0">
                <a:latin typeface="Arial MT"/>
                <a:cs typeface="Arial MT"/>
              </a:rPr>
              <a:t>each</a:t>
            </a:r>
            <a:r>
              <a:rPr sz="2600" dirty="0">
                <a:latin typeface="Arial MT"/>
                <a:cs typeface="Arial MT"/>
              </a:rPr>
              <a:t>	</a:t>
            </a:r>
            <a:r>
              <a:rPr sz="2600" spc="-10" dirty="0">
                <a:latin typeface="Arial MT"/>
                <a:cs typeface="Arial MT"/>
              </a:rPr>
              <a:t>other,</a:t>
            </a:r>
            <a:r>
              <a:rPr sz="2600" dirty="0">
                <a:latin typeface="Arial MT"/>
                <a:cs typeface="Arial MT"/>
              </a:rPr>
              <a:t>	</a:t>
            </a:r>
            <a:r>
              <a:rPr sz="2600" spc="-20" dirty="0">
                <a:latin typeface="Arial MT"/>
                <a:cs typeface="Arial MT"/>
              </a:rPr>
              <a:t>most</a:t>
            </a:r>
            <a:r>
              <a:rPr sz="2600" dirty="0">
                <a:latin typeface="Arial MT"/>
                <a:cs typeface="Arial MT"/>
              </a:rPr>
              <a:t>	</a:t>
            </a:r>
            <a:r>
              <a:rPr sz="2600" spc="-10" dirty="0">
                <a:latin typeface="Arial MT"/>
                <a:cs typeface="Arial MT"/>
              </a:rPr>
              <a:t>notably</a:t>
            </a:r>
            <a:r>
              <a:rPr sz="2600" dirty="0">
                <a:latin typeface="Arial MT"/>
                <a:cs typeface="Arial MT"/>
              </a:rPr>
              <a:t>	</a:t>
            </a:r>
            <a:r>
              <a:rPr sz="2600" spc="-25" dirty="0">
                <a:latin typeface="Arial MT"/>
                <a:cs typeface="Arial MT"/>
              </a:rPr>
              <a:t>in</a:t>
            </a:r>
            <a:endParaRPr sz="2600">
              <a:latin typeface="Arial MT"/>
              <a:cs typeface="Arial MT"/>
            </a:endParaRPr>
          </a:p>
          <a:p>
            <a:pPr marL="240665" marR="22860">
              <a:lnSpc>
                <a:spcPct val="70000"/>
              </a:lnSpc>
              <a:spcBef>
                <a:spcPts val="470"/>
              </a:spcBef>
            </a:pPr>
            <a:r>
              <a:rPr sz="2600" dirty="0">
                <a:latin typeface="Arial MT"/>
                <a:cs typeface="Arial MT"/>
              </a:rPr>
              <a:t>computer</a:t>
            </a:r>
            <a:r>
              <a:rPr sz="2600" spc="110" dirty="0">
                <a:latin typeface="Arial MT"/>
                <a:cs typeface="Arial MT"/>
              </a:rPr>
              <a:t> </a:t>
            </a:r>
            <a:r>
              <a:rPr sz="2600" dirty="0">
                <a:latin typeface="Arial MT"/>
                <a:cs typeface="Arial MT"/>
              </a:rPr>
              <a:t>vision,</a:t>
            </a:r>
            <a:r>
              <a:rPr sz="2600" spc="105" dirty="0">
                <a:latin typeface="Arial MT"/>
                <a:cs typeface="Arial MT"/>
              </a:rPr>
              <a:t> </a:t>
            </a:r>
            <a:r>
              <a:rPr sz="2600" dirty="0">
                <a:latin typeface="Arial MT"/>
                <a:cs typeface="Arial MT"/>
              </a:rPr>
              <a:t>which</a:t>
            </a:r>
            <a:r>
              <a:rPr sz="2600" spc="110" dirty="0">
                <a:latin typeface="Arial MT"/>
                <a:cs typeface="Arial MT"/>
              </a:rPr>
              <a:t> </a:t>
            </a:r>
            <a:r>
              <a:rPr sz="2600" dirty="0">
                <a:latin typeface="Arial MT"/>
                <a:cs typeface="Arial MT"/>
              </a:rPr>
              <a:t>incorporates</a:t>
            </a:r>
            <a:r>
              <a:rPr sz="2600" spc="120" dirty="0">
                <a:latin typeface="Arial MT"/>
                <a:cs typeface="Arial MT"/>
              </a:rPr>
              <a:t> </a:t>
            </a:r>
            <a:r>
              <a:rPr sz="2600" dirty="0">
                <a:latin typeface="Arial MT"/>
                <a:cs typeface="Arial MT"/>
              </a:rPr>
              <a:t>neurophysiological</a:t>
            </a:r>
            <a:r>
              <a:rPr sz="2600" spc="135" dirty="0">
                <a:latin typeface="Arial MT"/>
                <a:cs typeface="Arial MT"/>
              </a:rPr>
              <a:t> </a:t>
            </a:r>
            <a:r>
              <a:rPr sz="2600" dirty="0">
                <a:latin typeface="Arial MT"/>
                <a:cs typeface="Arial MT"/>
              </a:rPr>
              <a:t>evidence</a:t>
            </a:r>
            <a:r>
              <a:rPr sz="2600" spc="120" dirty="0">
                <a:latin typeface="Arial MT"/>
                <a:cs typeface="Arial MT"/>
              </a:rPr>
              <a:t> </a:t>
            </a:r>
            <a:r>
              <a:rPr sz="2600" spc="-20" dirty="0">
                <a:latin typeface="Arial MT"/>
                <a:cs typeface="Arial MT"/>
              </a:rPr>
              <a:t>into </a:t>
            </a:r>
            <a:r>
              <a:rPr sz="2600" spc="-10" dirty="0">
                <a:latin typeface="Arial MT"/>
                <a:cs typeface="Arial MT"/>
              </a:rPr>
              <a:t>computational</a:t>
            </a:r>
            <a:r>
              <a:rPr sz="2600" spc="-95" dirty="0">
                <a:latin typeface="Arial MT"/>
                <a:cs typeface="Arial MT"/>
              </a:rPr>
              <a:t> </a:t>
            </a:r>
            <a:r>
              <a:rPr sz="2600" spc="-10" dirty="0">
                <a:latin typeface="Arial MT"/>
                <a:cs typeface="Arial MT"/>
              </a:rPr>
              <a:t>models.</a:t>
            </a:r>
            <a:endParaRPr sz="2600">
              <a:latin typeface="Arial MT"/>
              <a:cs typeface="Arial M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22300" y="1968500"/>
            <a:ext cx="7896224" cy="401955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11200" y="2095500"/>
            <a:ext cx="7724774" cy="3533775"/>
          </a:xfrm>
          <a:prstGeom prst="rect">
            <a:avLst/>
          </a:prstGeom>
        </p:spPr>
      </p:pic>
      <p:sp>
        <p:nvSpPr>
          <p:cNvPr id="3" name="object 3"/>
          <p:cNvSpPr txBox="1"/>
          <p:nvPr/>
        </p:nvSpPr>
        <p:spPr>
          <a:xfrm>
            <a:off x="4422140" y="3760505"/>
            <a:ext cx="3797935" cy="574040"/>
          </a:xfrm>
          <a:prstGeom prst="rect">
            <a:avLst/>
          </a:prstGeom>
        </p:spPr>
        <p:txBody>
          <a:bodyPr vert="horz" wrap="square" lIns="0" tIns="12700" rIns="0" bIns="0" rtlCol="0">
            <a:spAutoFit/>
          </a:bodyPr>
          <a:lstStyle/>
          <a:p>
            <a:pPr marL="12700" marR="5080">
              <a:lnSpc>
                <a:spcPct val="100000"/>
              </a:lnSpc>
              <a:spcBef>
                <a:spcPts val="100"/>
              </a:spcBef>
            </a:pPr>
            <a:r>
              <a:rPr sz="1800" dirty="0">
                <a:latin typeface="Arial MT"/>
                <a:cs typeface="Arial MT"/>
              </a:rPr>
              <a:t>INPUT</a:t>
            </a:r>
            <a:r>
              <a:rPr sz="1800" spc="-20" dirty="0">
                <a:latin typeface="Arial MT"/>
                <a:cs typeface="Arial MT"/>
              </a:rPr>
              <a:t> </a:t>
            </a:r>
            <a:r>
              <a:rPr sz="1800" dirty="0">
                <a:latin typeface="Arial MT"/>
                <a:cs typeface="Arial MT"/>
              </a:rPr>
              <a:t>DEVICES</a:t>
            </a:r>
            <a:r>
              <a:rPr sz="1800" spc="15" dirty="0">
                <a:latin typeface="Arial MT"/>
                <a:cs typeface="Arial MT"/>
              </a:rPr>
              <a:t> </a:t>
            </a:r>
            <a:r>
              <a:rPr sz="1800" spc="-10" dirty="0">
                <a:latin typeface="Arial MT"/>
                <a:cs typeface="Arial MT"/>
              </a:rPr>
              <a:t>--------SENSORS </a:t>
            </a:r>
            <a:r>
              <a:rPr sz="1800" dirty="0">
                <a:latin typeface="Arial MT"/>
                <a:cs typeface="Arial MT"/>
              </a:rPr>
              <a:t>OUTPUT</a:t>
            </a:r>
            <a:r>
              <a:rPr sz="1800" spc="-25" dirty="0">
                <a:latin typeface="Arial MT"/>
                <a:cs typeface="Arial MT"/>
              </a:rPr>
              <a:t> </a:t>
            </a:r>
            <a:r>
              <a:rPr sz="1800" spc="-20" dirty="0">
                <a:latin typeface="Arial MT"/>
                <a:cs typeface="Arial MT"/>
              </a:rPr>
              <a:t>DEVICES-</a:t>
            </a:r>
            <a:r>
              <a:rPr sz="1800" spc="-10" dirty="0">
                <a:latin typeface="Arial MT"/>
                <a:cs typeface="Arial MT"/>
              </a:rPr>
              <a:t>----ACTUATORS</a:t>
            </a:r>
            <a:endParaRPr sz="1800">
              <a:latin typeface="Arial MT"/>
              <a:cs typeface="Arial MT"/>
            </a:endParaRPr>
          </a:p>
        </p:txBody>
      </p:sp>
      <p:grpSp>
        <p:nvGrpSpPr>
          <p:cNvPr id="4" name="object 4"/>
          <p:cNvGrpSpPr/>
          <p:nvPr/>
        </p:nvGrpSpPr>
        <p:grpSpPr>
          <a:xfrm>
            <a:off x="3676437" y="3951623"/>
            <a:ext cx="572135" cy="250190"/>
            <a:chOff x="3676437" y="3951623"/>
            <a:chExt cx="572135" cy="250190"/>
          </a:xfrm>
        </p:grpSpPr>
        <p:sp>
          <p:nvSpPr>
            <p:cNvPr id="5" name="object 5"/>
            <p:cNvSpPr/>
            <p:nvPr/>
          </p:nvSpPr>
          <p:spPr>
            <a:xfrm>
              <a:off x="3681382" y="3971318"/>
              <a:ext cx="562610" cy="210820"/>
            </a:xfrm>
            <a:custGeom>
              <a:avLst/>
              <a:gdLst/>
              <a:ahLst/>
              <a:cxnLst/>
              <a:rect l="l" t="t" r="r" b="b"/>
              <a:pathLst>
                <a:path w="562610" h="210820">
                  <a:moveTo>
                    <a:pt x="0" y="210763"/>
                  </a:moveTo>
                  <a:lnTo>
                    <a:pt x="562034" y="0"/>
                  </a:lnTo>
                </a:path>
              </a:pathLst>
            </a:custGeom>
            <a:ln w="9525">
              <a:solidFill>
                <a:srgbClr val="000000"/>
              </a:solidFill>
            </a:ln>
          </p:spPr>
          <p:txBody>
            <a:bodyPr wrap="square" lIns="0" tIns="0" rIns="0" bIns="0" rtlCol="0"/>
            <a:lstStyle/>
            <a:p>
              <a:endParaRPr/>
            </a:p>
          </p:txBody>
        </p:sp>
        <p:sp>
          <p:nvSpPr>
            <p:cNvPr id="6" name="object 6"/>
            <p:cNvSpPr/>
            <p:nvPr/>
          </p:nvSpPr>
          <p:spPr>
            <a:xfrm>
              <a:off x="3681199" y="3956386"/>
              <a:ext cx="562610" cy="240665"/>
            </a:xfrm>
            <a:custGeom>
              <a:avLst/>
              <a:gdLst/>
              <a:ahLst/>
              <a:cxnLst/>
              <a:rect l="l" t="t" r="r" b="b"/>
              <a:pathLst>
                <a:path w="562610" h="240664">
                  <a:moveTo>
                    <a:pt x="86955" y="240628"/>
                  </a:moveTo>
                  <a:lnTo>
                    <a:pt x="0" y="225764"/>
                  </a:lnTo>
                  <a:lnTo>
                    <a:pt x="55741" y="157388"/>
                  </a:lnTo>
                </a:path>
                <a:path w="562610" h="240664">
                  <a:moveTo>
                    <a:pt x="475444" y="0"/>
                  </a:moveTo>
                  <a:lnTo>
                    <a:pt x="562400" y="14864"/>
                  </a:lnTo>
                  <a:lnTo>
                    <a:pt x="506658" y="83239"/>
                  </a:lnTo>
                </a:path>
              </a:pathLst>
            </a:custGeom>
            <a:ln w="9525">
              <a:solidFill>
                <a:srgbClr val="000000"/>
              </a:solidFill>
            </a:ln>
          </p:spPr>
          <p:txBody>
            <a:bodyPr wrap="square" lIns="0" tIns="0" rIns="0" bIns="0" rtlCol="0"/>
            <a:lstStyle/>
            <a:p>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96900" y="1181100"/>
            <a:ext cx="7953373" cy="450532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57200" y="1955800"/>
            <a:ext cx="8229600" cy="3814617"/>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42138" y="1854200"/>
            <a:ext cx="8144661" cy="4010986"/>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57200" y="1739900"/>
            <a:ext cx="8229600" cy="4257006"/>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13361" y="1976281"/>
            <a:ext cx="7968638" cy="4016938"/>
          </a:xfrm>
          <a:prstGeom prst="rect">
            <a:avLst/>
          </a:prstGeom>
        </p:spPr>
      </p:pic>
      <p:sp>
        <p:nvSpPr>
          <p:cNvPr id="3" name="object 3"/>
          <p:cNvSpPr txBox="1"/>
          <p:nvPr/>
        </p:nvSpPr>
        <p:spPr>
          <a:xfrm>
            <a:off x="7317740" y="2923708"/>
            <a:ext cx="1676400" cy="665480"/>
          </a:xfrm>
          <a:prstGeom prst="rect">
            <a:avLst/>
          </a:prstGeom>
        </p:spPr>
        <p:txBody>
          <a:bodyPr vert="horz" wrap="square" lIns="0" tIns="12700" rIns="0" bIns="0" rtlCol="0">
            <a:spAutoFit/>
          </a:bodyPr>
          <a:lstStyle/>
          <a:p>
            <a:pPr marL="12700" marR="5080" algn="just">
              <a:lnSpc>
                <a:spcPct val="100000"/>
              </a:lnSpc>
              <a:spcBef>
                <a:spcPts val="100"/>
              </a:spcBef>
            </a:pPr>
            <a:r>
              <a:rPr sz="1400" dirty="0">
                <a:latin typeface="Arial MT"/>
                <a:cs typeface="Arial MT"/>
              </a:rPr>
              <a:t>(History of past </a:t>
            </a:r>
            <a:r>
              <a:rPr sz="1400" spc="-10" dirty="0">
                <a:latin typeface="Arial MT"/>
                <a:cs typeface="Arial MT"/>
              </a:rPr>
              <a:t>data) </a:t>
            </a:r>
            <a:r>
              <a:rPr sz="1400" dirty="0">
                <a:latin typeface="Arial MT"/>
                <a:cs typeface="Arial MT"/>
              </a:rPr>
              <a:t>and</a:t>
            </a:r>
            <a:r>
              <a:rPr sz="1400" spc="-5" dirty="0">
                <a:latin typeface="Arial MT"/>
                <a:cs typeface="Arial MT"/>
              </a:rPr>
              <a:t> </a:t>
            </a:r>
            <a:r>
              <a:rPr sz="1400" dirty="0">
                <a:latin typeface="Arial MT"/>
                <a:cs typeface="Arial MT"/>
              </a:rPr>
              <a:t>current</a:t>
            </a:r>
            <a:r>
              <a:rPr sz="1400" spc="-5" dirty="0">
                <a:latin typeface="Arial MT"/>
                <a:cs typeface="Arial MT"/>
              </a:rPr>
              <a:t> </a:t>
            </a:r>
            <a:r>
              <a:rPr sz="1400" dirty="0">
                <a:latin typeface="Arial MT"/>
                <a:cs typeface="Arial MT"/>
              </a:rPr>
              <a:t>states </a:t>
            </a:r>
            <a:r>
              <a:rPr sz="1400" spc="-25" dirty="0">
                <a:latin typeface="Arial MT"/>
                <a:cs typeface="Arial MT"/>
              </a:rPr>
              <a:t>of </a:t>
            </a:r>
            <a:r>
              <a:rPr sz="1400" spc="-10" dirty="0">
                <a:latin typeface="Arial MT"/>
                <a:cs typeface="Arial MT"/>
              </a:rPr>
              <a:t>environment</a:t>
            </a:r>
            <a:endParaRPr sz="1400">
              <a:latin typeface="Arial MT"/>
              <a:cs typeface="Arial M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57200" y="1651000"/>
            <a:ext cx="8229600" cy="4414739"/>
          </a:xfrm>
          <a:prstGeom prst="rect">
            <a:avLst/>
          </a:prstGeom>
        </p:spPr>
      </p:pic>
      <p:sp>
        <p:nvSpPr>
          <p:cNvPr id="3" name="object 3"/>
          <p:cNvSpPr txBox="1"/>
          <p:nvPr/>
        </p:nvSpPr>
        <p:spPr>
          <a:xfrm>
            <a:off x="1825148" y="4612550"/>
            <a:ext cx="1890395" cy="1494790"/>
          </a:xfrm>
          <a:prstGeom prst="rect">
            <a:avLst/>
          </a:prstGeom>
        </p:spPr>
        <p:txBody>
          <a:bodyPr vert="horz" wrap="square" lIns="0" tIns="53340" rIns="0" bIns="0" rtlCol="0">
            <a:spAutoFit/>
          </a:bodyPr>
          <a:lstStyle/>
          <a:p>
            <a:pPr marL="53975">
              <a:lnSpc>
                <a:spcPct val="100000"/>
              </a:lnSpc>
              <a:spcBef>
                <a:spcPts val="420"/>
              </a:spcBef>
            </a:pPr>
            <a:r>
              <a:rPr sz="1800" spc="-50" dirty="0">
                <a:latin typeface="Arial MT"/>
                <a:cs typeface="Arial MT"/>
              </a:rPr>
              <a:t>2</a:t>
            </a:r>
            <a:endParaRPr sz="1800">
              <a:latin typeface="Arial MT"/>
              <a:cs typeface="Arial MT"/>
            </a:endParaRPr>
          </a:p>
          <a:p>
            <a:pPr marL="73025">
              <a:lnSpc>
                <a:spcPct val="100000"/>
              </a:lnSpc>
              <a:spcBef>
                <a:spcPts val="325"/>
              </a:spcBef>
            </a:pPr>
            <a:r>
              <a:rPr sz="1800" spc="-50" dirty="0">
                <a:latin typeface="Arial MT"/>
                <a:cs typeface="Arial MT"/>
              </a:rPr>
              <a:t>1</a:t>
            </a:r>
            <a:endParaRPr sz="1800">
              <a:latin typeface="Arial MT"/>
              <a:cs typeface="Arial MT"/>
            </a:endParaRPr>
          </a:p>
          <a:p>
            <a:pPr marL="12700">
              <a:lnSpc>
                <a:spcPts val="2065"/>
              </a:lnSpc>
              <a:spcBef>
                <a:spcPts val="234"/>
              </a:spcBef>
            </a:pPr>
            <a:r>
              <a:rPr sz="1800" spc="-50" dirty="0">
                <a:latin typeface="Arial MT"/>
                <a:cs typeface="Arial MT"/>
              </a:rPr>
              <a:t>4</a:t>
            </a:r>
            <a:endParaRPr sz="1800">
              <a:latin typeface="Arial MT"/>
              <a:cs typeface="Arial MT"/>
            </a:endParaRPr>
          </a:p>
          <a:p>
            <a:pPr marL="12700">
              <a:lnSpc>
                <a:spcPts val="2065"/>
              </a:lnSpc>
            </a:pPr>
            <a:r>
              <a:rPr sz="1800" spc="-50" dirty="0">
                <a:latin typeface="Arial MT"/>
                <a:cs typeface="Arial MT"/>
              </a:rPr>
              <a:t>3</a:t>
            </a:r>
            <a:endParaRPr sz="1800">
              <a:latin typeface="Arial MT"/>
              <a:cs typeface="Arial MT"/>
            </a:endParaRPr>
          </a:p>
          <a:p>
            <a:pPr marL="250825">
              <a:lnSpc>
                <a:spcPct val="100000"/>
              </a:lnSpc>
              <a:spcBef>
                <a:spcPts val="70"/>
              </a:spcBef>
            </a:pPr>
            <a:r>
              <a:rPr sz="1800" dirty="0">
                <a:latin typeface="Arial MT"/>
                <a:cs typeface="Arial MT"/>
              </a:rPr>
              <a:t>All</a:t>
            </a:r>
            <a:r>
              <a:rPr sz="1800" spc="-15" dirty="0">
                <a:latin typeface="Arial MT"/>
                <a:cs typeface="Arial MT"/>
              </a:rPr>
              <a:t> </a:t>
            </a:r>
            <a:r>
              <a:rPr sz="1800" dirty="0">
                <a:latin typeface="Arial MT"/>
                <a:cs typeface="Arial MT"/>
              </a:rPr>
              <a:t>clean</a:t>
            </a:r>
            <a:r>
              <a:rPr sz="1800" spc="-15" dirty="0">
                <a:latin typeface="Arial MT"/>
                <a:cs typeface="Arial MT"/>
              </a:rPr>
              <a:t> </a:t>
            </a:r>
            <a:r>
              <a:rPr sz="1800" dirty="0">
                <a:latin typeface="Arial MT"/>
                <a:cs typeface="Arial MT"/>
              </a:rPr>
              <a:t>–no</a:t>
            </a:r>
            <a:r>
              <a:rPr sz="1800" spc="-10" dirty="0">
                <a:latin typeface="Arial MT"/>
                <a:cs typeface="Arial MT"/>
              </a:rPr>
              <a:t> </a:t>
            </a:r>
            <a:r>
              <a:rPr sz="1800" spc="-25" dirty="0">
                <a:latin typeface="Arial MT"/>
                <a:cs typeface="Arial MT"/>
              </a:rPr>
              <a:t>op</a:t>
            </a:r>
            <a:endParaRPr sz="1800">
              <a:latin typeface="Arial MT"/>
              <a:cs typeface="Arial M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85800" y="1835150"/>
            <a:ext cx="7762874" cy="423862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62000" y="1939925"/>
            <a:ext cx="7658100" cy="4124325"/>
          </a:xfrm>
          <a:prstGeom prst="rect">
            <a:avLst/>
          </a:prstGeom>
        </p:spPr>
      </p:pic>
      <p:sp>
        <p:nvSpPr>
          <p:cNvPr id="3" name="object 3"/>
          <p:cNvSpPr txBox="1"/>
          <p:nvPr/>
        </p:nvSpPr>
        <p:spPr>
          <a:xfrm>
            <a:off x="6277665" y="4979705"/>
            <a:ext cx="294894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Arial MT"/>
                <a:cs typeface="Arial MT"/>
              </a:rPr>
              <a:t>Cannot predict correct </a:t>
            </a:r>
            <a:r>
              <a:rPr sz="1800" spc="-10" dirty="0">
                <a:latin typeface="Arial MT"/>
                <a:cs typeface="Arial MT"/>
              </a:rPr>
              <a:t>action</a:t>
            </a:r>
            <a:endParaRPr sz="1800">
              <a:latin typeface="Arial MT"/>
              <a:cs typeface="Arial M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73100" y="2168525"/>
            <a:ext cx="7791450" cy="363855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390525" y="419939"/>
            <a:ext cx="7972425" cy="5600065"/>
            <a:chOff x="390525" y="419939"/>
            <a:chExt cx="7972425" cy="5600065"/>
          </a:xfrm>
        </p:grpSpPr>
        <p:pic>
          <p:nvPicPr>
            <p:cNvPr id="3" name="object 3"/>
            <p:cNvPicPr/>
            <p:nvPr/>
          </p:nvPicPr>
          <p:blipFill>
            <a:blip r:embed="rId2" cstate="print"/>
            <a:stretch>
              <a:fillRect/>
            </a:stretch>
          </p:blipFill>
          <p:spPr>
            <a:xfrm>
              <a:off x="390525" y="419939"/>
              <a:ext cx="7972425" cy="5599860"/>
            </a:xfrm>
            <a:prstGeom prst="rect">
              <a:avLst/>
            </a:prstGeom>
          </p:spPr>
        </p:pic>
        <p:pic>
          <p:nvPicPr>
            <p:cNvPr id="4" name="object 4"/>
            <p:cNvPicPr/>
            <p:nvPr/>
          </p:nvPicPr>
          <p:blipFill>
            <a:blip r:embed="rId3" cstate="print"/>
            <a:stretch>
              <a:fillRect/>
            </a:stretch>
          </p:blipFill>
          <p:spPr>
            <a:xfrm>
              <a:off x="1066800" y="1219200"/>
              <a:ext cx="6954252" cy="3636652"/>
            </a:xfrm>
            <a:prstGeom prst="rect">
              <a:avLst/>
            </a:prstGeom>
          </p:spPr>
        </p:pic>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35940" y="1548600"/>
            <a:ext cx="8076565" cy="4140200"/>
          </a:xfrm>
          <a:prstGeom prst="rect">
            <a:avLst/>
          </a:prstGeom>
        </p:spPr>
        <p:txBody>
          <a:bodyPr vert="horz" wrap="square" lIns="0" tIns="100965" rIns="0" bIns="0" rtlCol="0">
            <a:spAutoFit/>
          </a:bodyPr>
          <a:lstStyle/>
          <a:p>
            <a:pPr marL="354965" marR="7620" indent="-342900" algn="just">
              <a:lnSpc>
                <a:spcPts val="2880"/>
              </a:lnSpc>
              <a:spcBef>
                <a:spcPts val="795"/>
              </a:spcBef>
              <a:buSzPct val="101666"/>
              <a:buChar char="•"/>
              <a:tabLst>
                <a:tab pos="354965" algn="l"/>
              </a:tabLst>
            </a:pPr>
            <a:r>
              <a:rPr sz="3000" dirty="0">
                <a:latin typeface="Arial MT"/>
                <a:cs typeface="Arial MT"/>
              </a:rPr>
              <a:t>Simple</a:t>
            </a:r>
            <a:r>
              <a:rPr sz="3000" spc="400" dirty="0">
                <a:latin typeface="Arial MT"/>
                <a:cs typeface="Arial MT"/>
              </a:rPr>
              <a:t>   </a:t>
            </a:r>
            <a:r>
              <a:rPr sz="3000" dirty="0">
                <a:latin typeface="Arial MT"/>
                <a:cs typeface="Arial MT"/>
              </a:rPr>
              <a:t>reflex</a:t>
            </a:r>
            <a:r>
              <a:rPr sz="3000" spc="405" dirty="0">
                <a:latin typeface="Arial MT"/>
                <a:cs typeface="Arial MT"/>
              </a:rPr>
              <a:t>   </a:t>
            </a:r>
            <a:r>
              <a:rPr sz="3000" dirty="0">
                <a:latin typeface="Arial MT"/>
                <a:cs typeface="Arial MT"/>
              </a:rPr>
              <a:t>based:</a:t>
            </a:r>
            <a:r>
              <a:rPr sz="3000" spc="400" dirty="0">
                <a:latin typeface="Arial MT"/>
                <a:cs typeface="Arial MT"/>
              </a:rPr>
              <a:t>   </a:t>
            </a:r>
            <a:r>
              <a:rPr sz="3000" dirty="0">
                <a:latin typeface="Arial MT"/>
                <a:cs typeface="Arial MT"/>
              </a:rPr>
              <a:t>Work</a:t>
            </a:r>
            <a:r>
              <a:rPr sz="3000" spc="409" dirty="0">
                <a:latin typeface="Arial MT"/>
                <a:cs typeface="Arial MT"/>
              </a:rPr>
              <a:t>   </a:t>
            </a:r>
            <a:r>
              <a:rPr sz="3000" dirty="0">
                <a:latin typeface="Arial MT"/>
                <a:cs typeface="Arial MT"/>
              </a:rPr>
              <a:t>on</a:t>
            </a:r>
            <a:r>
              <a:rPr sz="3000" spc="405" dirty="0">
                <a:latin typeface="Arial MT"/>
                <a:cs typeface="Arial MT"/>
              </a:rPr>
              <a:t>   </a:t>
            </a:r>
            <a:r>
              <a:rPr sz="3000" b="1" spc="-10" dirty="0">
                <a:latin typeface="Arial"/>
                <a:cs typeface="Arial"/>
              </a:rPr>
              <a:t>fully </a:t>
            </a:r>
            <a:r>
              <a:rPr sz="3000" b="1" dirty="0">
                <a:latin typeface="Arial"/>
                <a:cs typeface="Arial"/>
              </a:rPr>
              <a:t>observable</a:t>
            </a:r>
            <a:r>
              <a:rPr sz="3000" b="1" spc="445" dirty="0">
                <a:latin typeface="Arial"/>
                <a:cs typeface="Arial"/>
              </a:rPr>
              <a:t> </a:t>
            </a:r>
            <a:r>
              <a:rPr sz="3000" b="1" dirty="0">
                <a:latin typeface="Arial"/>
                <a:cs typeface="Arial"/>
              </a:rPr>
              <a:t>condition(</a:t>
            </a:r>
            <a:r>
              <a:rPr sz="3000" dirty="0">
                <a:latin typeface="Arial MT"/>
                <a:cs typeface="Arial MT"/>
              </a:rPr>
              <a:t>agent</a:t>
            </a:r>
            <a:r>
              <a:rPr sz="3000" spc="440" dirty="0">
                <a:latin typeface="Arial MT"/>
                <a:cs typeface="Arial MT"/>
              </a:rPr>
              <a:t> </a:t>
            </a:r>
            <a:r>
              <a:rPr sz="3000" dirty="0">
                <a:latin typeface="Arial MT"/>
                <a:cs typeface="Arial MT"/>
              </a:rPr>
              <a:t>know</a:t>
            </a:r>
            <a:r>
              <a:rPr sz="3000" spc="445" dirty="0">
                <a:latin typeface="Arial MT"/>
                <a:cs typeface="Arial MT"/>
              </a:rPr>
              <a:t> </a:t>
            </a:r>
            <a:r>
              <a:rPr sz="3000" dirty="0">
                <a:latin typeface="Arial MT"/>
                <a:cs typeface="Arial MT"/>
              </a:rPr>
              <a:t>about</a:t>
            </a:r>
            <a:r>
              <a:rPr sz="3000" spc="440" dirty="0">
                <a:latin typeface="Arial MT"/>
                <a:cs typeface="Arial MT"/>
              </a:rPr>
              <a:t> </a:t>
            </a:r>
            <a:r>
              <a:rPr sz="3000" spc="-25" dirty="0">
                <a:latin typeface="Arial MT"/>
                <a:cs typeface="Arial MT"/>
              </a:rPr>
              <a:t>all </a:t>
            </a:r>
            <a:r>
              <a:rPr sz="3000" dirty="0">
                <a:latin typeface="Arial MT"/>
                <a:cs typeface="Arial MT"/>
              </a:rPr>
              <a:t>knowledge</a:t>
            </a:r>
            <a:r>
              <a:rPr sz="3000" spc="-15" dirty="0">
                <a:latin typeface="Arial MT"/>
                <a:cs typeface="Arial MT"/>
              </a:rPr>
              <a:t> </a:t>
            </a:r>
            <a:r>
              <a:rPr sz="3000" dirty="0">
                <a:latin typeface="Arial MT"/>
                <a:cs typeface="Arial MT"/>
              </a:rPr>
              <a:t>of</a:t>
            </a:r>
            <a:r>
              <a:rPr sz="3000" spc="-15" dirty="0">
                <a:latin typeface="Arial MT"/>
                <a:cs typeface="Arial MT"/>
              </a:rPr>
              <a:t> </a:t>
            </a:r>
            <a:r>
              <a:rPr sz="3000" dirty="0">
                <a:latin typeface="Arial MT"/>
                <a:cs typeface="Arial MT"/>
              </a:rPr>
              <a:t>an</a:t>
            </a:r>
            <a:r>
              <a:rPr sz="3000" spc="-15" dirty="0">
                <a:latin typeface="Arial MT"/>
                <a:cs typeface="Arial MT"/>
              </a:rPr>
              <a:t> </a:t>
            </a:r>
            <a:r>
              <a:rPr sz="3000" spc="-10" dirty="0">
                <a:latin typeface="Arial MT"/>
                <a:cs typeface="Arial MT"/>
              </a:rPr>
              <a:t>environment)</a:t>
            </a:r>
            <a:endParaRPr sz="3000">
              <a:latin typeface="Arial MT"/>
              <a:cs typeface="Arial MT"/>
            </a:endParaRPr>
          </a:p>
          <a:p>
            <a:pPr marL="356235" indent="-343535" algn="just">
              <a:lnSpc>
                <a:spcPct val="100000"/>
              </a:lnSpc>
              <a:spcBef>
                <a:spcPts val="25"/>
              </a:spcBef>
              <a:buSzPct val="101666"/>
              <a:buChar char="•"/>
              <a:tabLst>
                <a:tab pos="356235" algn="l"/>
              </a:tabLst>
            </a:pPr>
            <a:r>
              <a:rPr sz="3000" dirty="0">
                <a:latin typeface="Arial MT"/>
                <a:cs typeface="Arial MT"/>
              </a:rPr>
              <a:t>If</a:t>
            </a:r>
            <a:r>
              <a:rPr sz="3000" spc="-15" dirty="0">
                <a:latin typeface="Arial MT"/>
                <a:cs typeface="Arial MT"/>
              </a:rPr>
              <a:t> </a:t>
            </a:r>
            <a:r>
              <a:rPr sz="3000" dirty="0">
                <a:latin typeface="Arial MT"/>
                <a:cs typeface="Arial MT"/>
              </a:rPr>
              <a:t>else</a:t>
            </a:r>
            <a:r>
              <a:rPr sz="3000" spc="-10" dirty="0">
                <a:latin typeface="Arial MT"/>
                <a:cs typeface="Arial MT"/>
              </a:rPr>
              <a:t> </a:t>
            </a:r>
            <a:r>
              <a:rPr sz="3000" dirty="0">
                <a:latin typeface="Arial MT"/>
                <a:cs typeface="Arial MT"/>
              </a:rPr>
              <a:t>condition(ex;</a:t>
            </a:r>
            <a:r>
              <a:rPr sz="3000" spc="-175" dirty="0">
                <a:latin typeface="Arial MT"/>
                <a:cs typeface="Arial MT"/>
              </a:rPr>
              <a:t> </a:t>
            </a:r>
            <a:r>
              <a:rPr sz="3000" spc="-25" dirty="0">
                <a:latin typeface="Arial MT"/>
                <a:cs typeface="Arial MT"/>
              </a:rPr>
              <a:t>AC)</a:t>
            </a:r>
            <a:endParaRPr sz="3000">
              <a:latin typeface="Arial MT"/>
              <a:cs typeface="Arial MT"/>
            </a:endParaRPr>
          </a:p>
          <a:p>
            <a:pPr marL="354965" marR="8255" indent="-342900" algn="just">
              <a:lnSpc>
                <a:spcPct val="80000"/>
              </a:lnSpc>
              <a:spcBef>
                <a:spcPts val="720"/>
              </a:spcBef>
              <a:buSzPct val="101666"/>
              <a:buChar char="•"/>
              <a:tabLst>
                <a:tab pos="354965" algn="l"/>
              </a:tabLst>
            </a:pPr>
            <a:r>
              <a:rPr sz="3000" dirty="0">
                <a:latin typeface="Arial MT"/>
                <a:cs typeface="Arial MT"/>
              </a:rPr>
              <a:t>Model</a:t>
            </a:r>
            <a:r>
              <a:rPr sz="3000" spc="120" dirty="0">
                <a:latin typeface="Arial MT"/>
                <a:cs typeface="Arial MT"/>
              </a:rPr>
              <a:t>  </a:t>
            </a:r>
            <a:r>
              <a:rPr sz="3000" dirty="0">
                <a:latin typeface="Arial MT"/>
                <a:cs typeface="Arial MT"/>
              </a:rPr>
              <a:t>based</a:t>
            </a:r>
            <a:r>
              <a:rPr sz="3000" spc="120" dirty="0">
                <a:latin typeface="Arial MT"/>
                <a:cs typeface="Arial MT"/>
              </a:rPr>
              <a:t>  </a:t>
            </a:r>
            <a:r>
              <a:rPr sz="3000" dirty="0">
                <a:latin typeface="Arial MT"/>
                <a:cs typeface="Arial MT"/>
              </a:rPr>
              <a:t>means</a:t>
            </a:r>
            <a:r>
              <a:rPr sz="3000" spc="120" dirty="0">
                <a:latin typeface="Arial MT"/>
                <a:cs typeface="Arial MT"/>
              </a:rPr>
              <a:t>  </a:t>
            </a:r>
            <a:r>
              <a:rPr sz="3000" dirty="0">
                <a:latin typeface="Arial MT"/>
                <a:cs typeface="Arial MT"/>
              </a:rPr>
              <a:t>knowledge</a:t>
            </a:r>
            <a:r>
              <a:rPr sz="3000" spc="110" dirty="0">
                <a:latin typeface="Arial MT"/>
                <a:cs typeface="Arial MT"/>
              </a:rPr>
              <a:t>  </a:t>
            </a:r>
            <a:r>
              <a:rPr sz="3000" dirty="0">
                <a:latin typeface="Arial MT"/>
                <a:cs typeface="Arial MT"/>
              </a:rPr>
              <a:t>based</a:t>
            </a:r>
            <a:r>
              <a:rPr sz="3000" spc="114" dirty="0">
                <a:latin typeface="Arial MT"/>
                <a:cs typeface="Arial MT"/>
              </a:rPr>
              <a:t>  </a:t>
            </a:r>
            <a:r>
              <a:rPr sz="3000" spc="-25" dirty="0">
                <a:latin typeface="Arial MT"/>
                <a:cs typeface="Arial MT"/>
              </a:rPr>
              <a:t>i.e </a:t>
            </a:r>
            <a:r>
              <a:rPr sz="3000" dirty="0">
                <a:latin typeface="Arial MT"/>
                <a:cs typeface="Arial MT"/>
              </a:rPr>
              <a:t>past</a:t>
            </a:r>
            <a:r>
              <a:rPr sz="3000" spc="-5" dirty="0">
                <a:latin typeface="Arial MT"/>
                <a:cs typeface="Arial MT"/>
              </a:rPr>
              <a:t> </a:t>
            </a:r>
            <a:r>
              <a:rPr sz="3000" dirty="0">
                <a:latin typeface="Arial MT"/>
                <a:cs typeface="Arial MT"/>
              </a:rPr>
              <a:t>history of</a:t>
            </a:r>
            <a:r>
              <a:rPr sz="3000" spc="-5" dirty="0">
                <a:latin typeface="Arial MT"/>
                <a:cs typeface="Arial MT"/>
              </a:rPr>
              <a:t> </a:t>
            </a:r>
            <a:r>
              <a:rPr sz="3000" dirty="0">
                <a:latin typeface="Arial MT"/>
                <a:cs typeface="Arial MT"/>
              </a:rPr>
              <a:t>the </a:t>
            </a:r>
            <a:r>
              <a:rPr sz="3000" spc="-10" dirty="0">
                <a:latin typeface="Arial MT"/>
                <a:cs typeface="Arial MT"/>
              </a:rPr>
              <a:t>environment</a:t>
            </a:r>
            <a:endParaRPr sz="3000">
              <a:latin typeface="Arial MT"/>
              <a:cs typeface="Arial MT"/>
            </a:endParaRPr>
          </a:p>
          <a:p>
            <a:pPr marL="356235" indent="-343535" algn="just">
              <a:lnSpc>
                <a:spcPct val="100000"/>
              </a:lnSpc>
              <a:buSzPct val="101666"/>
              <a:buChar char="•"/>
              <a:tabLst>
                <a:tab pos="356235" algn="l"/>
              </a:tabLst>
            </a:pPr>
            <a:r>
              <a:rPr sz="3000" dirty="0">
                <a:latin typeface="Arial MT"/>
                <a:cs typeface="Arial MT"/>
              </a:rPr>
              <a:t>It</a:t>
            </a:r>
            <a:r>
              <a:rPr sz="3000" spc="-10" dirty="0">
                <a:latin typeface="Arial MT"/>
                <a:cs typeface="Arial MT"/>
              </a:rPr>
              <a:t> </a:t>
            </a:r>
            <a:r>
              <a:rPr sz="3000" dirty="0">
                <a:latin typeface="Arial MT"/>
                <a:cs typeface="Arial MT"/>
              </a:rPr>
              <a:t>works</a:t>
            </a:r>
            <a:r>
              <a:rPr sz="3000" spc="-5" dirty="0">
                <a:latin typeface="Arial MT"/>
                <a:cs typeface="Arial MT"/>
              </a:rPr>
              <a:t> </a:t>
            </a:r>
            <a:r>
              <a:rPr sz="3000" dirty="0">
                <a:latin typeface="Arial MT"/>
                <a:cs typeface="Arial MT"/>
              </a:rPr>
              <a:t>on</a:t>
            </a:r>
            <a:r>
              <a:rPr sz="3000" spc="-5" dirty="0">
                <a:latin typeface="Arial MT"/>
                <a:cs typeface="Arial MT"/>
              </a:rPr>
              <a:t> </a:t>
            </a:r>
            <a:r>
              <a:rPr sz="3000" dirty="0">
                <a:latin typeface="Arial MT"/>
                <a:cs typeface="Arial MT"/>
              </a:rPr>
              <a:t>current</a:t>
            </a:r>
            <a:r>
              <a:rPr sz="3000" spc="-5" dirty="0">
                <a:latin typeface="Arial MT"/>
                <a:cs typeface="Arial MT"/>
              </a:rPr>
              <a:t> </a:t>
            </a:r>
            <a:r>
              <a:rPr sz="3000" dirty="0">
                <a:latin typeface="Arial MT"/>
                <a:cs typeface="Arial MT"/>
              </a:rPr>
              <a:t>and</a:t>
            </a:r>
            <a:r>
              <a:rPr sz="3000" spc="-5" dirty="0">
                <a:latin typeface="Arial MT"/>
                <a:cs typeface="Arial MT"/>
              </a:rPr>
              <a:t> </a:t>
            </a:r>
            <a:r>
              <a:rPr sz="3000" dirty="0">
                <a:latin typeface="Arial MT"/>
                <a:cs typeface="Arial MT"/>
              </a:rPr>
              <a:t>past</a:t>
            </a:r>
            <a:r>
              <a:rPr sz="3000" spc="-5" dirty="0">
                <a:latin typeface="Arial MT"/>
                <a:cs typeface="Arial MT"/>
              </a:rPr>
              <a:t> </a:t>
            </a:r>
            <a:r>
              <a:rPr sz="3000" spc="-10" dirty="0">
                <a:latin typeface="Arial MT"/>
                <a:cs typeface="Arial MT"/>
              </a:rPr>
              <a:t>history(state)</a:t>
            </a:r>
            <a:endParaRPr sz="3000">
              <a:latin typeface="Arial MT"/>
              <a:cs typeface="Arial MT"/>
            </a:endParaRPr>
          </a:p>
          <a:p>
            <a:pPr marL="354965" marR="5080" indent="-342900" algn="just">
              <a:lnSpc>
                <a:spcPts val="2880"/>
              </a:lnSpc>
              <a:spcBef>
                <a:spcPts val="695"/>
              </a:spcBef>
              <a:buSzPct val="101666"/>
              <a:buChar char="•"/>
              <a:tabLst>
                <a:tab pos="354965" algn="l"/>
              </a:tabLst>
            </a:pPr>
            <a:r>
              <a:rPr sz="3000" dirty="0">
                <a:latin typeface="Arial MT"/>
                <a:cs typeface="Arial MT"/>
              </a:rPr>
              <a:t>Works</a:t>
            </a:r>
            <a:r>
              <a:rPr sz="3000" spc="40" dirty="0">
                <a:latin typeface="Arial MT"/>
                <a:cs typeface="Arial MT"/>
              </a:rPr>
              <a:t> </a:t>
            </a:r>
            <a:r>
              <a:rPr sz="3000" b="1" dirty="0">
                <a:latin typeface="Arial"/>
                <a:cs typeface="Arial"/>
              </a:rPr>
              <a:t>on</a:t>
            </a:r>
            <a:r>
              <a:rPr sz="3000" b="1" spc="55" dirty="0">
                <a:latin typeface="Arial"/>
                <a:cs typeface="Arial"/>
              </a:rPr>
              <a:t> </a:t>
            </a:r>
            <a:r>
              <a:rPr sz="3000" b="1" dirty="0">
                <a:latin typeface="Arial"/>
                <a:cs typeface="Arial"/>
              </a:rPr>
              <a:t>partial</a:t>
            </a:r>
            <a:r>
              <a:rPr sz="3000" b="1" spc="35" dirty="0">
                <a:latin typeface="Arial"/>
                <a:cs typeface="Arial"/>
              </a:rPr>
              <a:t> </a:t>
            </a:r>
            <a:r>
              <a:rPr sz="3000" b="1" dirty="0">
                <a:latin typeface="Arial"/>
                <a:cs typeface="Arial"/>
              </a:rPr>
              <a:t>observable</a:t>
            </a:r>
            <a:r>
              <a:rPr sz="3000" dirty="0">
                <a:latin typeface="Arial MT"/>
                <a:cs typeface="Arial MT"/>
              </a:rPr>
              <a:t>(agent</a:t>
            </a:r>
            <a:r>
              <a:rPr sz="3000" spc="20" dirty="0">
                <a:latin typeface="Arial MT"/>
                <a:cs typeface="Arial MT"/>
              </a:rPr>
              <a:t> </a:t>
            </a:r>
            <a:r>
              <a:rPr sz="3000" dirty="0">
                <a:latin typeface="Arial MT"/>
                <a:cs typeface="Arial MT"/>
              </a:rPr>
              <a:t>does</a:t>
            </a:r>
            <a:r>
              <a:rPr sz="3000" spc="20" dirty="0">
                <a:latin typeface="Arial MT"/>
                <a:cs typeface="Arial MT"/>
              </a:rPr>
              <a:t> </a:t>
            </a:r>
            <a:r>
              <a:rPr sz="3000" spc="-25" dirty="0">
                <a:latin typeface="Arial MT"/>
                <a:cs typeface="Arial MT"/>
              </a:rPr>
              <a:t>not </a:t>
            </a:r>
            <a:r>
              <a:rPr sz="3000" dirty="0">
                <a:latin typeface="Arial MT"/>
                <a:cs typeface="Arial MT"/>
              </a:rPr>
              <a:t>know</a:t>
            </a:r>
            <a:r>
              <a:rPr sz="3000" spc="70" dirty="0">
                <a:latin typeface="Arial MT"/>
                <a:cs typeface="Arial MT"/>
              </a:rPr>
              <a:t> </a:t>
            </a:r>
            <a:r>
              <a:rPr sz="3000" dirty="0">
                <a:latin typeface="Arial MT"/>
                <a:cs typeface="Arial MT"/>
              </a:rPr>
              <a:t>about</a:t>
            </a:r>
            <a:r>
              <a:rPr sz="3000" spc="65" dirty="0">
                <a:latin typeface="Arial MT"/>
                <a:cs typeface="Arial MT"/>
              </a:rPr>
              <a:t> </a:t>
            </a:r>
            <a:r>
              <a:rPr sz="3000" dirty="0">
                <a:latin typeface="Arial MT"/>
                <a:cs typeface="Arial MT"/>
              </a:rPr>
              <a:t>all</a:t>
            </a:r>
            <a:r>
              <a:rPr sz="3000" spc="70" dirty="0">
                <a:latin typeface="Arial MT"/>
                <a:cs typeface="Arial MT"/>
              </a:rPr>
              <a:t> </a:t>
            </a:r>
            <a:r>
              <a:rPr sz="3000" dirty="0">
                <a:latin typeface="Arial MT"/>
                <a:cs typeface="Arial MT"/>
              </a:rPr>
              <a:t>knowledge</a:t>
            </a:r>
            <a:r>
              <a:rPr sz="3000" spc="45" dirty="0">
                <a:latin typeface="Arial MT"/>
                <a:cs typeface="Arial MT"/>
              </a:rPr>
              <a:t> </a:t>
            </a:r>
            <a:r>
              <a:rPr sz="3000" dirty="0">
                <a:latin typeface="Arial MT"/>
                <a:cs typeface="Arial MT"/>
              </a:rPr>
              <a:t>of</a:t>
            </a:r>
            <a:r>
              <a:rPr sz="3000" spc="85" dirty="0">
                <a:latin typeface="Arial MT"/>
                <a:cs typeface="Arial MT"/>
              </a:rPr>
              <a:t> </a:t>
            </a:r>
            <a:r>
              <a:rPr sz="3000" dirty="0">
                <a:latin typeface="Arial MT"/>
                <a:cs typeface="Arial MT"/>
              </a:rPr>
              <a:t>an</a:t>
            </a:r>
            <a:r>
              <a:rPr sz="3000" spc="75" dirty="0">
                <a:latin typeface="Arial MT"/>
                <a:cs typeface="Arial MT"/>
              </a:rPr>
              <a:t> </a:t>
            </a:r>
            <a:r>
              <a:rPr sz="3000" spc="-10" dirty="0">
                <a:latin typeface="Arial MT"/>
                <a:cs typeface="Arial MT"/>
              </a:rPr>
              <a:t>environment- </a:t>
            </a:r>
            <a:r>
              <a:rPr sz="3000" dirty="0">
                <a:latin typeface="Arial MT"/>
                <a:cs typeface="Arial MT"/>
              </a:rPr>
              <a:t>Ex:</a:t>
            </a:r>
            <a:r>
              <a:rPr sz="3000" spc="-25" dirty="0">
                <a:latin typeface="Arial MT"/>
                <a:cs typeface="Arial MT"/>
              </a:rPr>
              <a:t> </a:t>
            </a:r>
            <a:r>
              <a:rPr sz="3000" dirty="0">
                <a:latin typeface="Arial MT"/>
                <a:cs typeface="Arial MT"/>
              </a:rPr>
              <a:t>self</a:t>
            </a:r>
            <a:r>
              <a:rPr sz="3000" spc="-25" dirty="0">
                <a:latin typeface="Arial MT"/>
                <a:cs typeface="Arial MT"/>
              </a:rPr>
              <a:t> </a:t>
            </a:r>
            <a:r>
              <a:rPr sz="3000" dirty="0">
                <a:latin typeface="Arial MT"/>
                <a:cs typeface="Arial MT"/>
              </a:rPr>
              <a:t>driving</a:t>
            </a:r>
            <a:r>
              <a:rPr sz="3000" spc="-25" dirty="0">
                <a:latin typeface="Arial MT"/>
                <a:cs typeface="Arial MT"/>
              </a:rPr>
              <a:t> </a:t>
            </a:r>
            <a:r>
              <a:rPr sz="3000" spc="-20" dirty="0">
                <a:latin typeface="Arial MT"/>
                <a:cs typeface="Arial MT"/>
              </a:rPr>
              <a:t>car)</a:t>
            </a:r>
            <a:endParaRPr sz="3000">
              <a:latin typeface="Arial MT"/>
              <a:cs typeface="Arial M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74265" y="0"/>
            <a:ext cx="8012534" cy="67056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35000" y="441499"/>
            <a:ext cx="7886700" cy="6163293"/>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736600" y="645519"/>
            <a:ext cx="7659370" cy="5970905"/>
            <a:chOff x="736600" y="645519"/>
            <a:chExt cx="7659370" cy="5970905"/>
          </a:xfrm>
        </p:grpSpPr>
        <p:pic>
          <p:nvPicPr>
            <p:cNvPr id="3" name="object 3"/>
            <p:cNvPicPr/>
            <p:nvPr/>
          </p:nvPicPr>
          <p:blipFill>
            <a:blip r:embed="rId2" cstate="print"/>
            <a:stretch>
              <a:fillRect/>
            </a:stretch>
          </p:blipFill>
          <p:spPr>
            <a:xfrm>
              <a:off x="838200" y="645519"/>
              <a:ext cx="7248525" cy="5970385"/>
            </a:xfrm>
            <a:prstGeom prst="rect">
              <a:avLst/>
            </a:prstGeom>
          </p:spPr>
        </p:pic>
        <p:pic>
          <p:nvPicPr>
            <p:cNvPr id="4" name="object 4"/>
            <p:cNvPicPr/>
            <p:nvPr/>
          </p:nvPicPr>
          <p:blipFill>
            <a:blip r:embed="rId3" cstate="print"/>
            <a:stretch>
              <a:fillRect/>
            </a:stretch>
          </p:blipFill>
          <p:spPr>
            <a:xfrm>
              <a:off x="736600" y="1371599"/>
              <a:ext cx="7659168" cy="5244305"/>
            </a:xfrm>
            <a:prstGeom prst="rect">
              <a:avLst/>
            </a:prstGeom>
          </p:spPr>
        </p:pic>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241300" y="568953"/>
            <a:ext cx="7935595" cy="6147435"/>
            <a:chOff x="241300" y="568953"/>
            <a:chExt cx="7935595" cy="6147435"/>
          </a:xfrm>
        </p:grpSpPr>
        <p:pic>
          <p:nvPicPr>
            <p:cNvPr id="3" name="object 3"/>
            <p:cNvPicPr/>
            <p:nvPr/>
          </p:nvPicPr>
          <p:blipFill>
            <a:blip r:embed="rId2" cstate="print"/>
            <a:stretch>
              <a:fillRect/>
            </a:stretch>
          </p:blipFill>
          <p:spPr>
            <a:xfrm>
              <a:off x="381000" y="568953"/>
              <a:ext cx="7644348" cy="5849309"/>
            </a:xfrm>
            <a:prstGeom prst="rect">
              <a:avLst/>
            </a:prstGeom>
          </p:spPr>
        </p:pic>
        <p:pic>
          <p:nvPicPr>
            <p:cNvPr id="4" name="object 4"/>
            <p:cNvPicPr/>
            <p:nvPr/>
          </p:nvPicPr>
          <p:blipFill>
            <a:blip r:embed="rId3" cstate="print"/>
            <a:stretch>
              <a:fillRect/>
            </a:stretch>
          </p:blipFill>
          <p:spPr>
            <a:xfrm>
              <a:off x="241300" y="1981200"/>
              <a:ext cx="7935431" cy="4734584"/>
            </a:xfrm>
            <a:prstGeom prst="rect">
              <a:avLst/>
            </a:prstGeom>
          </p:spPr>
        </p:pic>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36600" y="1371600"/>
            <a:ext cx="7667624" cy="499983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23900" y="397170"/>
            <a:ext cx="7696200" cy="5575798"/>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09600" y="526208"/>
            <a:ext cx="7754432" cy="563106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842644" cy="5666740"/>
          </a:xfrm>
          <a:custGeom>
            <a:avLst/>
            <a:gdLst/>
            <a:ahLst/>
            <a:cxnLst/>
            <a:rect l="l" t="t" r="r" b="b"/>
            <a:pathLst>
              <a:path w="842644" h="5666740">
                <a:moveTo>
                  <a:pt x="0" y="0"/>
                </a:moveTo>
                <a:lnTo>
                  <a:pt x="842595" y="0"/>
                </a:lnTo>
                <a:lnTo>
                  <a:pt x="0" y="5666154"/>
                </a:lnTo>
                <a:lnTo>
                  <a:pt x="0" y="0"/>
                </a:lnTo>
                <a:close/>
              </a:path>
            </a:pathLst>
          </a:custGeom>
          <a:solidFill>
            <a:srgbClr val="90C226">
              <a:alpha val="85096"/>
            </a:srgbClr>
          </a:solidFill>
        </p:spPr>
        <p:txBody>
          <a:bodyPr wrap="square" lIns="0" tIns="0" rIns="0" bIns="0" rtlCol="0"/>
          <a:lstStyle/>
          <a:p>
            <a:endParaRPr/>
          </a:p>
        </p:txBody>
      </p:sp>
      <p:sp>
        <p:nvSpPr>
          <p:cNvPr id="3" name="object 3"/>
          <p:cNvSpPr txBox="1">
            <a:spLocks noGrp="1"/>
          </p:cNvSpPr>
          <p:nvPr>
            <p:ph type="title"/>
          </p:nvPr>
        </p:nvSpPr>
        <p:spPr>
          <a:xfrm>
            <a:off x="1063402" y="-66783"/>
            <a:ext cx="7874000" cy="772160"/>
          </a:xfrm>
          <a:prstGeom prst="rect">
            <a:avLst/>
          </a:prstGeom>
        </p:spPr>
        <p:txBody>
          <a:bodyPr vert="horz" wrap="square" lIns="0" tIns="12700" rIns="0" bIns="0" rtlCol="0">
            <a:spAutoFit/>
          </a:bodyPr>
          <a:lstStyle/>
          <a:p>
            <a:pPr marL="12700">
              <a:lnSpc>
                <a:spcPct val="100000"/>
              </a:lnSpc>
              <a:spcBef>
                <a:spcPts val="100"/>
              </a:spcBef>
              <a:tabLst>
                <a:tab pos="1291590" algn="l"/>
                <a:tab pos="3365500" algn="l"/>
              </a:tabLst>
            </a:pPr>
            <a:r>
              <a:rPr sz="4900" spc="-25" dirty="0">
                <a:solidFill>
                  <a:srgbClr val="FF0000"/>
                </a:solidFill>
              </a:rPr>
              <a:t>The</a:t>
            </a:r>
            <a:r>
              <a:rPr sz="4900" dirty="0">
                <a:solidFill>
                  <a:srgbClr val="FF0000"/>
                </a:solidFill>
              </a:rPr>
              <a:t>	</a:t>
            </a:r>
            <a:r>
              <a:rPr sz="4900" spc="-10" dirty="0">
                <a:solidFill>
                  <a:srgbClr val="FF0000"/>
                </a:solidFill>
              </a:rPr>
              <a:t>nature</a:t>
            </a:r>
            <a:r>
              <a:rPr sz="4900" dirty="0">
                <a:solidFill>
                  <a:srgbClr val="FF0000"/>
                </a:solidFill>
              </a:rPr>
              <a:t>	of </a:t>
            </a:r>
            <a:r>
              <a:rPr sz="4900" spc="-10" dirty="0">
                <a:solidFill>
                  <a:srgbClr val="FF0000"/>
                </a:solidFill>
              </a:rPr>
              <a:t>environment</a:t>
            </a:r>
            <a:endParaRPr sz="4900"/>
          </a:p>
        </p:txBody>
      </p:sp>
      <p:sp>
        <p:nvSpPr>
          <p:cNvPr id="4" name="object 4"/>
          <p:cNvSpPr txBox="1"/>
          <p:nvPr/>
        </p:nvSpPr>
        <p:spPr>
          <a:xfrm>
            <a:off x="935016" y="988161"/>
            <a:ext cx="9544685" cy="4561840"/>
          </a:xfrm>
          <a:prstGeom prst="rect">
            <a:avLst/>
          </a:prstGeom>
        </p:spPr>
        <p:txBody>
          <a:bodyPr vert="horz" wrap="square" lIns="0" tIns="12700" rIns="0" bIns="0" rtlCol="0">
            <a:spAutoFit/>
          </a:bodyPr>
          <a:lstStyle/>
          <a:p>
            <a:pPr marL="355600" marR="22860" indent="-342900" algn="just">
              <a:lnSpc>
                <a:spcPct val="100000"/>
              </a:lnSpc>
              <a:spcBef>
                <a:spcPts val="100"/>
              </a:spcBef>
            </a:pPr>
            <a:r>
              <a:rPr sz="1950" dirty="0">
                <a:solidFill>
                  <a:srgbClr val="90C226"/>
                </a:solidFill>
                <a:latin typeface="Arial MT"/>
                <a:cs typeface="Arial MT"/>
              </a:rPr>
              <a:t>Ø  </a:t>
            </a:r>
            <a:r>
              <a:rPr sz="2400" dirty="0">
                <a:latin typeface="Arial MT"/>
                <a:cs typeface="Arial MT"/>
              </a:rPr>
              <a:t>First,</a:t>
            </a:r>
            <a:r>
              <a:rPr sz="2400" spc="45" dirty="0">
                <a:latin typeface="Arial MT"/>
                <a:cs typeface="Arial MT"/>
              </a:rPr>
              <a:t> </a:t>
            </a:r>
            <a:r>
              <a:rPr sz="2400" dirty="0">
                <a:latin typeface="Arial MT"/>
                <a:cs typeface="Arial MT"/>
              </a:rPr>
              <a:t>however,</a:t>
            </a:r>
            <a:r>
              <a:rPr sz="2400" spc="60" dirty="0">
                <a:latin typeface="Arial MT"/>
                <a:cs typeface="Arial MT"/>
              </a:rPr>
              <a:t> </a:t>
            </a:r>
            <a:r>
              <a:rPr sz="2400" dirty="0">
                <a:latin typeface="Arial MT"/>
                <a:cs typeface="Arial MT"/>
              </a:rPr>
              <a:t>we</a:t>
            </a:r>
            <a:r>
              <a:rPr sz="2400" spc="55" dirty="0">
                <a:latin typeface="Arial MT"/>
                <a:cs typeface="Arial MT"/>
              </a:rPr>
              <a:t> </a:t>
            </a:r>
            <a:r>
              <a:rPr sz="2400" dirty="0">
                <a:latin typeface="Arial MT"/>
                <a:cs typeface="Arial MT"/>
              </a:rPr>
              <a:t>must</a:t>
            </a:r>
            <a:r>
              <a:rPr sz="2400" spc="50" dirty="0">
                <a:latin typeface="Arial MT"/>
                <a:cs typeface="Arial MT"/>
              </a:rPr>
              <a:t> </a:t>
            </a:r>
            <a:r>
              <a:rPr sz="2400" dirty="0">
                <a:latin typeface="Arial MT"/>
                <a:cs typeface="Arial MT"/>
              </a:rPr>
              <a:t>think</a:t>
            </a:r>
            <a:r>
              <a:rPr sz="2400" spc="55" dirty="0">
                <a:latin typeface="Arial MT"/>
                <a:cs typeface="Arial MT"/>
              </a:rPr>
              <a:t> </a:t>
            </a:r>
            <a:r>
              <a:rPr sz="2400" dirty="0">
                <a:latin typeface="Arial MT"/>
                <a:cs typeface="Arial MT"/>
              </a:rPr>
              <a:t>about</a:t>
            </a:r>
            <a:r>
              <a:rPr sz="2400" spc="60" dirty="0">
                <a:latin typeface="Arial MT"/>
                <a:cs typeface="Arial MT"/>
              </a:rPr>
              <a:t> </a:t>
            </a:r>
            <a:r>
              <a:rPr sz="2400" b="1" dirty="0">
                <a:latin typeface="Arial"/>
                <a:cs typeface="Arial"/>
              </a:rPr>
              <a:t>task</a:t>
            </a:r>
            <a:r>
              <a:rPr sz="2400" b="1" spc="60" dirty="0">
                <a:latin typeface="Arial"/>
                <a:cs typeface="Arial"/>
              </a:rPr>
              <a:t> </a:t>
            </a:r>
            <a:r>
              <a:rPr sz="2400" b="1" dirty="0">
                <a:latin typeface="Arial"/>
                <a:cs typeface="Arial"/>
              </a:rPr>
              <a:t>environments</a:t>
            </a:r>
            <a:r>
              <a:rPr sz="2400" dirty="0">
                <a:latin typeface="Arial MT"/>
                <a:cs typeface="Arial MT"/>
              </a:rPr>
              <a:t>,</a:t>
            </a:r>
            <a:r>
              <a:rPr sz="2400" spc="45" dirty="0">
                <a:latin typeface="Arial MT"/>
                <a:cs typeface="Arial MT"/>
              </a:rPr>
              <a:t> </a:t>
            </a:r>
            <a:r>
              <a:rPr sz="2400" dirty="0">
                <a:latin typeface="Arial MT"/>
                <a:cs typeface="Arial MT"/>
              </a:rPr>
              <a:t>which</a:t>
            </a:r>
            <a:r>
              <a:rPr sz="2400" spc="70" dirty="0">
                <a:latin typeface="Arial MT"/>
                <a:cs typeface="Arial MT"/>
              </a:rPr>
              <a:t> </a:t>
            </a:r>
            <a:r>
              <a:rPr sz="2400" spc="-25" dirty="0">
                <a:latin typeface="Arial MT"/>
                <a:cs typeface="Arial MT"/>
              </a:rPr>
              <a:t>are </a:t>
            </a:r>
            <a:r>
              <a:rPr sz="2400" dirty="0">
                <a:latin typeface="Arial MT"/>
                <a:cs typeface="Arial MT"/>
              </a:rPr>
              <a:t>essentially</a:t>
            </a:r>
            <a:r>
              <a:rPr sz="2400" spc="300" dirty="0">
                <a:latin typeface="Arial MT"/>
                <a:cs typeface="Arial MT"/>
              </a:rPr>
              <a:t>  </a:t>
            </a:r>
            <a:r>
              <a:rPr sz="2400" dirty="0">
                <a:latin typeface="Arial MT"/>
                <a:cs typeface="Arial MT"/>
              </a:rPr>
              <a:t>the</a:t>
            </a:r>
            <a:r>
              <a:rPr sz="2400" spc="295" dirty="0">
                <a:latin typeface="Arial MT"/>
                <a:cs typeface="Arial MT"/>
              </a:rPr>
              <a:t>  </a:t>
            </a:r>
            <a:r>
              <a:rPr sz="2400" dirty="0">
                <a:latin typeface="Arial MT"/>
                <a:cs typeface="Arial MT"/>
              </a:rPr>
              <a:t>“problems”</a:t>
            </a:r>
            <a:r>
              <a:rPr sz="2400" spc="300" dirty="0">
                <a:latin typeface="Arial MT"/>
                <a:cs typeface="Arial MT"/>
              </a:rPr>
              <a:t>  </a:t>
            </a:r>
            <a:r>
              <a:rPr sz="2400" dirty="0">
                <a:latin typeface="Arial MT"/>
                <a:cs typeface="Arial MT"/>
              </a:rPr>
              <a:t>to</a:t>
            </a:r>
            <a:r>
              <a:rPr sz="2400" spc="295" dirty="0">
                <a:latin typeface="Arial MT"/>
                <a:cs typeface="Arial MT"/>
              </a:rPr>
              <a:t>  </a:t>
            </a:r>
            <a:r>
              <a:rPr sz="2400" dirty="0">
                <a:latin typeface="Arial MT"/>
                <a:cs typeface="Arial MT"/>
              </a:rPr>
              <a:t>which</a:t>
            </a:r>
            <a:r>
              <a:rPr sz="2400" spc="300" dirty="0">
                <a:latin typeface="Arial MT"/>
                <a:cs typeface="Arial MT"/>
              </a:rPr>
              <a:t>  </a:t>
            </a:r>
            <a:r>
              <a:rPr sz="2400" dirty="0">
                <a:latin typeface="Arial MT"/>
                <a:cs typeface="Arial MT"/>
              </a:rPr>
              <a:t>rational</a:t>
            </a:r>
            <a:r>
              <a:rPr sz="2400" spc="300" dirty="0">
                <a:latin typeface="Arial MT"/>
                <a:cs typeface="Arial MT"/>
              </a:rPr>
              <a:t>  </a:t>
            </a:r>
            <a:r>
              <a:rPr sz="2400" dirty="0">
                <a:latin typeface="Arial MT"/>
                <a:cs typeface="Arial MT"/>
              </a:rPr>
              <a:t>agents</a:t>
            </a:r>
            <a:r>
              <a:rPr sz="2400" spc="300" dirty="0">
                <a:latin typeface="Arial MT"/>
                <a:cs typeface="Arial MT"/>
              </a:rPr>
              <a:t>  </a:t>
            </a:r>
            <a:r>
              <a:rPr sz="2400" dirty="0">
                <a:latin typeface="Arial MT"/>
                <a:cs typeface="Arial MT"/>
              </a:rPr>
              <a:t>are</a:t>
            </a:r>
            <a:r>
              <a:rPr sz="2400" spc="295" dirty="0">
                <a:latin typeface="Arial MT"/>
                <a:cs typeface="Arial MT"/>
              </a:rPr>
              <a:t>  </a:t>
            </a:r>
            <a:r>
              <a:rPr sz="2400" spc="-25" dirty="0">
                <a:latin typeface="Arial MT"/>
                <a:cs typeface="Arial MT"/>
              </a:rPr>
              <a:t>the </a:t>
            </a:r>
            <a:r>
              <a:rPr sz="2400" spc="-10" dirty="0">
                <a:latin typeface="Arial MT"/>
                <a:cs typeface="Arial MT"/>
              </a:rPr>
              <a:t>“solutions.”</a:t>
            </a:r>
            <a:endParaRPr sz="2400">
              <a:latin typeface="Arial MT"/>
              <a:cs typeface="Arial MT"/>
            </a:endParaRPr>
          </a:p>
          <a:p>
            <a:pPr marL="355600" marR="22225" indent="-342900" algn="just">
              <a:lnSpc>
                <a:spcPct val="100000"/>
              </a:lnSpc>
              <a:spcBef>
                <a:spcPts val="1010"/>
              </a:spcBef>
            </a:pPr>
            <a:r>
              <a:rPr sz="1650" dirty="0">
                <a:solidFill>
                  <a:srgbClr val="90C226"/>
                </a:solidFill>
                <a:latin typeface="Arial MT"/>
                <a:cs typeface="Arial MT"/>
              </a:rPr>
              <a:t>Ø</a:t>
            </a:r>
            <a:r>
              <a:rPr sz="1650" spc="229" dirty="0">
                <a:solidFill>
                  <a:srgbClr val="90C226"/>
                </a:solidFill>
                <a:latin typeface="Arial MT"/>
                <a:cs typeface="Arial MT"/>
              </a:rPr>
              <a:t>  </a:t>
            </a:r>
            <a:r>
              <a:rPr sz="2000" dirty="0">
                <a:latin typeface="Arial MT"/>
                <a:cs typeface="Arial MT"/>
              </a:rPr>
              <a:t>The</a:t>
            </a:r>
            <a:r>
              <a:rPr sz="2000" spc="140" dirty="0">
                <a:latin typeface="Arial MT"/>
                <a:cs typeface="Arial MT"/>
              </a:rPr>
              <a:t> </a:t>
            </a:r>
            <a:r>
              <a:rPr sz="2000" dirty="0">
                <a:latin typeface="Arial MT"/>
                <a:cs typeface="Arial MT"/>
              </a:rPr>
              <a:t>flavor</a:t>
            </a:r>
            <a:r>
              <a:rPr sz="2000" spc="135" dirty="0">
                <a:latin typeface="Arial MT"/>
                <a:cs typeface="Arial MT"/>
              </a:rPr>
              <a:t> </a:t>
            </a:r>
            <a:r>
              <a:rPr sz="2000" dirty="0">
                <a:latin typeface="Arial MT"/>
                <a:cs typeface="Arial MT"/>
              </a:rPr>
              <a:t>of</a:t>
            </a:r>
            <a:r>
              <a:rPr sz="2000" spc="130" dirty="0">
                <a:latin typeface="Arial MT"/>
                <a:cs typeface="Arial MT"/>
              </a:rPr>
              <a:t> </a:t>
            </a:r>
            <a:r>
              <a:rPr sz="2000" dirty="0">
                <a:latin typeface="Arial MT"/>
                <a:cs typeface="Arial MT"/>
              </a:rPr>
              <a:t>the</a:t>
            </a:r>
            <a:r>
              <a:rPr sz="2000" spc="135" dirty="0">
                <a:latin typeface="Arial MT"/>
                <a:cs typeface="Arial MT"/>
              </a:rPr>
              <a:t> </a:t>
            </a:r>
            <a:r>
              <a:rPr sz="2000" dirty="0">
                <a:latin typeface="Arial MT"/>
                <a:cs typeface="Arial MT"/>
              </a:rPr>
              <a:t>task</a:t>
            </a:r>
            <a:r>
              <a:rPr sz="2000" spc="130" dirty="0">
                <a:latin typeface="Arial MT"/>
                <a:cs typeface="Arial MT"/>
              </a:rPr>
              <a:t> </a:t>
            </a:r>
            <a:r>
              <a:rPr sz="2000" dirty="0">
                <a:latin typeface="Arial MT"/>
                <a:cs typeface="Arial MT"/>
              </a:rPr>
              <a:t>environment</a:t>
            </a:r>
            <a:r>
              <a:rPr sz="2000" spc="130" dirty="0">
                <a:latin typeface="Arial MT"/>
                <a:cs typeface="Arial MT"/>
              </a:rPr>
              <a:t> </a:t>
            </a:r>
            <a:r>
              <a:rPr sz="2000" dirty="0">
                <a:latin typeface="Arial MT"/>
                <a:cs typeface="Arial MT"/>
              </a:rPr>
              <a:t>directly</a:t>
            </a:r>
            <a:r>
              <a:rPr sz="2000" spc="135" dirty="0">
                <a:latin typeface="Arial MT"/>
                <a:cs typeface="Arial MT"/>
              </a:rPr>
              <a:t> </a:t>
            </a:r>
            <a:r>
              <a:rPr sz="2000" dirty="0">
                <a:latin typeface="Arial MT"/>
                <a:cs typeface="Arial MT"/>
              </a:rPr>
              <a:t>affects</a:t>
            </a:r>
            <a:r>
              <a:rPr sz="2000" spc="120" dirty="0">
                <a:latin typeface="Arial MT"/>
                <a:cs typeface="Arial MT"/>
              </a:rPr>
              <a:t> </a:t>
            </a:r>
            <a:r>
              <a:rPr sz="2000" dirty="0">
                <a:latin typeface="Arial MT"/>
                <a:cs typeface="Arial MT"/>
              </a:rPr>
              <a:t>the</a:t>
            </a:r>
            <a:r>
              <a:rPr sz="2000" spc="135" dirty="0">
                <a:latin typeface="Arial MT"/>
                <a:cs typeface="Arial MT"/>
              </a:rPr>
              <a:t> </a:t>
            </a:r>
            <a:r>
              <a:rPr sz="2000" dirty="0">
                <a:latin typeface="Arial MT"/>
                <a:cs typeface="Arial MT"/>
              </a:rPr>
              <a:t>appropriate</a:t>
            </a:r>
            <a:r>
              <a:rPr sz="2000" spc="130" dirty="0">
                <a:latin typeface="Arial MT"/>
                <a:cs typeface="Arial MT"/>
              </a:rPr>
              <a:t> </a:t>
            </a:r>
            <a:r>
              <a:rPr sz="2000" dirty="0">
                <a:latin typeface="Arial MT"/>
                <a:cs typeface="Arial MT"/>
              </a:rPr>
              <a:t>design</a:t>
            </a:r>
            <a:r>
              <a:rPr sz="2000" spc="145" dirty="0">
                <a:latin typeface="Arial MT"/>
                <a:cs typeface="Arial MT"/>
              </a:rPr>
              <a:t> </a:t>
            </a:r>
            <a:r>
              <a:rPr sz="2000" dirty="0">
                <a:latin typeface="Arial MT"/>
                <a:cs typeface="Arial MT"/>
              </a:rPr>
              <a:t>for</a:t>
            </a:r>
            <a:r>
              <a:rPr sz="2000" spc="125" dirty="0">
                <a:latin typeface="Arial MT"/>
                <a:cs typeface="Arial MT"/>
              </a:rPr>
              <a:t> </a:t>
            </a:r>
            <a:r>
              <a:rPr sz="2000" spc="-25" dirty="0">
                <a:latin typeface="Arial MT"/>
                <a:cs typeface="Arial MT"/>
              </a:rPr>
              <a:t>the </a:t>
            </a:r>
            <a:r>
              <a:rPr sz="2000" dirty="0">
                <a:latin typeface="Arial MT"/>
                <a:cs typeface="Arial MT"/>
              </a:rPr>
              <a:t>agent </a:t>
            </a:r>
            <a:r>
              <a:rPr sz="2000" spc="-10" dirty="0">
                <a:latin typeface="Arial MT"/>
                <a:cs typeface="Arial MT"/>
              </a:rPr>
              <a:t>program.</a:t>
            </a:r>
            <a:endParaRPr sz="2000">
              <a:latin typeface="Arial MT"/>
              <a:cs typeface="Arial MT"/>
            </a:endParaRPr>
          </a:p>
          <a:p>
            <a:pPr marL="12700">
              <a:lnSpc>
                <a:spcPct val="100000"/>
              </a:lnSpc>
              <a:spcBef>
                <a:spcPts val="990"/>
              </a:spcBef>
            </a:pPr>
            <a:r>
              <a:rPr sz="2400" b="1" dirty="0">
                <a:latin typeface="Arial"/>
                <a:cs typeface="Arial"/>
              </a:rPr>
              <a:t>Specifying</a:t>
            </a:r>
            <a:r>
              <a:rPr sz="2400" b="1" spc="-25" dirty="0">
                <a:latin typeface="Arial"/>
                <a:cs typeface="Arial"/>
              </a:rPr>
              <a:t> </a:t>
            </a:r>
            <a:r>
              <a:rPr sz="2400" b="1" dirty="0">
                <a:latin typeface="Arial"/>
                <a:cs typeface="Arial"/>
              </a:rPr>
              <a:t>the</a:t>
            </a:r>
            <a:r>
              <a:rPr sz="2400" b="1" spc="-25" dirty="0">
                <a:latin typeface="Arial"/>
                <a:cs typeface="Arial"/>
              </a:rPr>
              <a:t> </a:t>
            </a:r>
            <a:r>
              <a:rPr sz="2400" b="1" dirty="0">
                <a:latin typeface="Arial"/>
                <a:cs typeface="Arial"/>
              </a:rPr>
              <a:t>task</a:t>
            </a:r>
            <a:r>
              <a:rPr sz="2400" b="1" spc="-25" dirty="0">
                <a:latin typeface="Arial"/>
                <a:cs typeface="Arial"/>
              </a:rPr>
              <a:t> </a:t>
            </a:r>
            <a:r>
              <a:rPr sz="2400" b="1" spc="-10" dirty="0">
                <a:latin typeface="Arial"/>
                <a:cs typeface="Arial"/>
              </a:rPr>
              <a:t>environment:</a:t>
            </a:r>
            <a:endParaRPr sz="2400">
              <a:latin typeface="Arial"/>
              <a:cs typeface="Arial"/>
            </a:endParaRPr>
          </a:p>
          <a:p>
            <a:pPr marL="12700">
              <a:lnSpc>
                <a:spcPct val="100000"/>
              </a:lnSpc>
              <a:spcBef>
                <a:spcPts val="1000"/>
              </a:spcBef>
              <a:tabLst>
                <a:tab pos="355600" algn="l"/>
                <a:tab pos="768350" algn="l"/>
                <a:tab pos="2081530" algn="l"/>
                <a:tab pos="2493645" algn="l"/>
                <a:tab pos="3721100" algn="l"/>
                <a:tab pos="4881245" algn="l"/>
                <a:tab pos="5887720" algn="l"/>
                <a:tab pos="6436995" algn="l"/>
                <a:tab pos="7800340" algn="l"/>
              </a:tabLst>
            </a:pPr>
            <a:r>
              <a:rPr sz="1950" spc="-50" dirty="0">
                <a:solidFill>
                  <a:srgbClr val="90C226"/>
                </a:solidFill>
                <a:latin typeface="Arial MT"/>
                <a:cs typeface="Arial MT"/>
              </a:rPr>
              <a:t>Ø</a:t>
            </a:r>
            <a:r>
              <a:rPr sz="1950" dirty="0">
                <a:solidFill>
                  <a:srgbClr val="90C226"/>
                </a:solidFill>
                <a:latin typeface="Arial MT"/>
                <a:cs typeface="Arial MT"/>
              </a:rPr>
              <a:t>	</a:t>
            </a:r>
            <a:r>
              <a:rPr sz="2400" spc="-25" dirty="0">
                <a:latin typeface="Arial MT"/>
                <a:cs typeface="Arial MT"/>
              </a:rPr>
              <a:t>In</a:t>
            </a:r>
            <a:r>
              <a:rPr sz="2400" dirty="0">
                <a:latin typeface="Arial MT"/>
                <a:cs typeface="Arial MT"/>
              </a:rPr>
              <a:t>	</a:t>
            </a:r>
            <a:r>
              <a:rPr sz="2400" spc="-10" dirty="0">
                <a:latin typeface="Arial MT"/>
                <a:cs typeface="Arial MT"/>
              </a:rPr>
              <a:t>example</a:t>
            </a:r>
            <a:r>
              <a:rPr sz="2400" dirty="0">
                <a:latin typeface="Arial MT"/>
                <a:cs typeface="Arial MT"/>
              </a:rPr>
              <a:t>	</a:t>
            </a:r>
            <a:r>
              <a:rPr sz="2400" spc="-25" dirty="0">
                <a:latin typeface="Arial MT"/>
                <a:cs typeface="Arial MT"/>
              </a:rPr>
              <a:t>of</a:t>
            </a:r>
            <a:r>
              <a:rPr sz="2400" dirty="0">
                <a:latin typeface="Arial MT"/>
                <a:cs typeface="Arial MT"/>
              </a:rPr>
              <a:t>	</a:t>
            </a:r>
            <a:r>
              <a:rPr sz="2400" spc="-10" dirty="0">
                <a:latin typeface="Arial MT"/>
                <a:cs typeface="Arial MT"/>
              </a:rPr>
              <a:t>vacuum</a:t>
            </a:r>
            <a:r>
              <a:rPr sz="2400" dirty="0">
                <a:latin typeface="Arial MT"/>
                <a:cs typeface="Arial MT"/>
              </a:rPr>
              <a:t>	</a:t>
            </a:r>
            <a:r>
              <a:rPr sz="2400" spc="-10" dirty="0">
                <a:latin typeface="Arial MT"/>
                <a:cs typeface="Arial MT"/>
              </a:rPr>
              <a:t>cleaner</a:t>
            </a:r>
            <a:r>
              <a:rPr sz="2400" dirty="0">
                <a:latin typeface="Arial MT"/>
                <a:cs typeface="Arial MT"/>
              </a:rPr>
              <a:t>	</a:t>
            </a:r>
            <a:r>
              <a:rPr sz="2400" spc="-10" dirty="0">
                <a:latin typeface="Arial MT"/>
                <a:cs typeface="Arial MT"/>
              </a:rPr>
              <a:t>agent,</a:t>
            </a:r>
            <a:r>
              <a:rPr sz="2400" dirty="0">
                <a:latin typeface="Arial MT"/>
                <a:cs typeface="Arial MT"/>
              </a:rPr>
              <a:t>	</a:t>
            </a:r>
            <a:r>
              <a:rPr sz="2400" spc="-25" dirty="0">
                <a:latin typeface="Arial MT"/>
                <a:cs typeface="Arial MT"/>
              </a:rPr>
              <a:t>we</a:t>
            </a:r>
            <a:r>
              <a:rPr sz="2400" dirty="0">
                <a:latin typeface="Arial MT"/>
                <a:cs typeface="Arial MT"/>
              </a:rPr>
              <a:t>	</a:t>
            </a:r>
            <a:r>
              <a:rPr sz="2400" spc="-10" dirty="0">
                <a:latin typeface="Arial MT"/>
                <a:cs typeface="Arial MT"/>
              </a:rPr>
              <a:t>specified</a:t>
            </a:r>
            <a:r>
              <a:rPr sz="2400" dirty="0">
                <a:latin typeface="Arial MT"/>
                <a:cs typeface="Arial MT"/>
              </a:rPr>
              <a:t>	</a:t>
            </a:r>
            <a:r>
              <a:rPr sz="2400" spc="-10" dirty="0">
                <a:latin typeface="Arial MT"/>
                <a:cs typeface="Arial MT"/>
              </a:rPr>
              <a:t>performance</a:t>
            </a:r>
            <a:endParaRPr sz="2400">
              <a:latin typeface="Arial MT"/>
              <a:cs typeface="Arial MT"/>
            </a:endParaRPr>
          </a:p>
          <a:p>
            <a:pPr marL="355600">
              <a:lnSpc>
                <a:spcPct val="100000"/>
              </a:lnSpc>
            </a:pPr>
            <a:r>
              <a:rPr sz="2400" dirty="0">
                <a:latin typeface="Arial MT"/>
                <a:cs typeface="Arial MT"/>
              </a:rPr>
              <a:t>measure,</a:t>
            </a:r>
            <a:r>
              <a:rPr sz="2400" spc="-85" dirty="0">
                <a:latin typeface="Arial MT"/>
                <a:cs typeface="Arial MT"/>
              </a:rPr>
              <a:t> </a:t>
            </a:r>
            <a:r>
              <a:rPr sz="2400" dirty="0">
                <a:latin typeface="Arial MT"/>
                <a:cs typeface="Arial MT"/>
              </a:rPr>
              <a:t>the</a:t>
            </a:r>
            <a:r>
              <a:rPr sz="2400" spc="-85" dirty="0">
                <a:latin typeface="Arial MT"/>
                <a:cs typeface="Arial MT"/>
              </a:rPr>
              <a:t> </a:t>
            </a:r>
            <a:r>
              <a:rPr sz="2400" dirty="0">
                <a:latin typeface="Arial MT"/>
                <a:cs typeface="Arial MT"/>
              </a:rPr>
              <a:t>environment,</a:t>
            </a:r>
            <a:r>
              <a:rPr sz="2400" spc="-80" dirty="0">
                <a:latin typeface="Arial MT"/>
                <a:cs typeface="Arial MT"/>
              </a:rPr>
              <a:t> </a:t>
            </a:r>
            <a:r>
              <a:rPr sz="2400" dirty="0">
                <a:latin typeface="Arial MT"/>
                <a:cs typeface="Arial MT"/>
              </a:rPr>
              <a:t>and</a:t>
            </a:r>
            <a:r>
              <a:rPr sz="2400" spc="-85" dirty="0">
                <a:latin typeface="Arial MT"/>
                <a:cs typeface="Arial MT"/>
              </a:rPr>
              <a:t> </a:t>
            </a:r>
            <a:r>
              <a:rPr sz="2400" dirty="0">
                <a:latin typeface="Arial MT"/>
                <a:cs typeface="Arial MT"/>
              </a:rPr>
              <a:t>the</a:t>
            </a:r>
            <a:r>
              <a:rPr sz="2400" spc="-80" dirty="0">
                <a:latin typeface="Arial MT"/>
                <a:cs typeface="Arial MT"/>
              </a:rPr>
              <a:t> </a:t>
            </a:r>
            <a:r>
              <a:rPr sz="2400" dirty="0">
                <a:latin typeface="Arial MT"/>
                <a:cs typeface="Arial MT"/>
              </a:rPr>
              <a:t>agent’s</a:t>
            </a:r>
            <a:r>
              <a:rPr sz="2400" spc="-85" dirty="0">
                <a:latin typeface="Arial MT"/>
                <a:cs typeface="Arial MT"/>
              </a:rPr>
              <a:t> </a:t>
            </a:r>
            <a:r>
              <a:rPr sz="2400" dirty="0">
                <a:latin typeface="Arial MT"/>
                <a:cs typeface="Arial MT"/>
              </a:rPr>
              <a:t>actuators</a:t>
            </a:r>
            <a:r>
              <a:rPr sz="2400" spc="-80" dirty="0">
                <a:latin typeface="Arial MT"/>
                <a:cs typeface="Arial MT"/>
              </a:rPr>
              <a:t> </a:t>
            </a:r>
            <a:r>
              <a:rPr sz="2400" dirty="0">
                <a:latin typeface="Arial MT"/>
                <a:cs typeface="Arial MT"/>
              </a:rPr>
              <a:t>and</a:t>
            </a:r>
            <a:r>
              <a:rPr sz="2400" spc="-85" dirty="0">
                <a:latin typeface="Arial MT"/>
                <a:cs typeface="Arial MT"/>
              </a:rPr>
              <a:t> </a:t>
            </a:r>
            <a:r>
              <a:rPr sz="2400" spc="-10" dirty="0">
                <a:latin typeface="Arial MT"/>
                <a:cs typeface="Arial MT"/>
              </a:rPr>
              <a:t>sensors.</a:t>
            </a:r>
            <a:endParaRPr sz="2400">
              <a:latin typeface="Arial MT"/>
              <a:cs typeface="Arial MT"/>
            </a:endParaRPr>
          </a:p>
          <a:p>
            <a:pPr marL="12700">
              <a:lnSpc>
                <a:spcPct val="100000"/>
              </a:lnSpc>
              <a:spcBef>
                <a:spcPts val="1000"/>
              </a:spcBef>
              <a:tabLst>
                <a:tab pos="355600" algn="l"/>
              </a:tabLst>
            </a:pPr>
            <a:r>
              <a:rPr sz="1950" spc="-50" dirty="0">
                <a:solidFill>
                  <a:srgbClr val="90C226"/>
                </a:solidFill>
                <a:latin typeface="Arial MT"/>
                <a:cs typeface="Arial MT"/>
              </a:rPr>
              <a:t>Ø</a:t>
            </a:r>
            <a:r>
              <a:rPr sz="1950" dirty="0">
                <a:solidFill>
                  <a:srgbClr val="90C226"/>
                </a:solidFill>
                <a:latin typeface="Arial MT"/>
                <a:cs typeface="Arial MT"/>
              </a:rPr>
              <a:t>	</a:t>
            </a:r>
            <a:r>
              <a:rPr sz="2400" dirty="0">
                <a:latin typeface="Arial MT"/>
                <a:cs typeface="Arial MT"/>
              </a:rPr>
              <a:t>These</a:t>
            </a:r>
            <a:r>
              <a:rPr sz="2400" spc="-55" dirty="0">
                <a:latin typeface="Arial MT"/>
                <a:cs typeface="Arial MT"/>
              </a:rPr>
              <a:t> </a:t>
            </a:r>
            <a:r>
              <a:rPr sz="2400" dirty="0">
                <a:latin typeface="Arial MT"/>
                <a:cs typeface="Arial MT"/>
              </a:rPr>
              <a:t>all</a:t>
            </a:r>
            <a:r>
              <a:rPr sz="2400" spc="-50" dirty="0">
                <a:latin typeface="Arial MT"/>
                <a:cs typeface="Arial MT"/>
              </a:rPr>
              <a:t> </a:t>
            </a:r>
            <a:r>
              <a:rPr sz="2400" dirty="0">
                <a:latin typeface="Arial MT"/>
                <a:cs typeface="Arial MT"/>
              </a:rPr>
              <a:t>come</a:t>
            </a:r>
            <a:r>
              <a:rPr sz="2400" spc="-50" dirty="0">
                <a:latin typeface="Arial MT"/>
                <a:cs typeface="Arial MT"/>
              </a:rPr>
              <a:t> </a:t>
            </a:r>
            <a:r>
              <a:rPr sz="2400" dirty="0">
                <a:latin typeface="Arial MT"/>
                <a:cs typeface="Arial MT"/>
              </a:rPr>
              <a:t>under</a:t>
            </a:r>
            <a:r>
              <a:rPr sz="2400" spc="-50" dirty="0">
                <a:latin typeface="Arial MT"/>
                <a:cs typeface="Arial MT"/>
              </a:rPr>
              <a:t> </a:t>
            </a:r>
            <a:r>
              <a:rPr sz="2400" dirty="0">
                <a:latin typeface="Arial MT"/>
                <a:cs typeface="Arial MT"/>
              </a:rPr>
              <a:t>task</a:t>
            </a:r>
            <a:r>
              <a:rPr sz="2400" spc="-55" dirty="0">
                <a:latin typeface="Arial MT"/>
                <a:cs typeface="Arial MT"/>
              </a:rPr>
              <a:t> </a:t>
            </a:r>
            <a:r>
              <a:rPr sz="2400" spc="-10" dirty="0">
                <a:latin typeface="Arial MT"/>
                <a:cs typeface="Arial MT"/>
              </a:rPr>
              <a:t>environment.</a:t>
            </a:r>
            <a:endParaRPr sz="2400">
              <a:latin typeface="Arial MT"/>
              <a:cs typeface="Arial MT"/>
            </a:endParaRPr>
          </a:p>
          <a:p>
            <a:pPr marL="355600" marR="5080" indent="-342900">
              <a:lnSpc>
                <a:spcPct val="100000"/>
              </a:lnSpc>
              <a:spcBef>
                <a:spcPts val="1000"/>
              </a:spcBef>
              <a:tabLst>
                <a:tab pos="355600" algn="l"/>
                <a:tab pos="1063625" algn="l"/>
                <a:tab pos="1778635" algn="l"/>
                <a:tab pos="2508885" algn="l"/>
                <a:tab pos="3087370" algn="l"/>
                <a:tab pos="6105525" algn="l"/>
                <a:tab pos="8158480" algn="l"/>
              </a:tabLst>
            </a:pPr>
            <a:r>
              <a:rPr sz="1950" spc="-50" dirty="0">
                <a:solidFill>
                  <a:srgbClr val="90C226"/>
                </a:solidFill>
                <a:latin typeface="Arial MT"/>
                <a:cs typeface="Arial MT"/>
              </a:rPr>
              <a:t>Ø</a:t>
            </a:r>
            <a:r>
              <a:rPr sz="1950" dirty="0">
                <a:solidFill>
                  <a:srgbClr val="90C226"/>
                </a:solidFill>
                <a:latin typeface="Arial MT"/>
                <a:cs typeface="Arial MT"/>
              </a:rPr>
              <a:t>	</a:t>
            </a:r>
            <a:r>
              <a:rPr sz="2400" spc="-25" dirty="0">
                <a:latin typeface="Arial MT"/>
                <a:cs typeface="Arial MT"/>
              </a:rPr>
              <a:t>We</a:t>
            </a:r>
            <a:r>
              <a:rPr sz="2400" dirty="0">
                <a:latin typeface="Arial MT"/>
                <a:cs typeface="Arial MT"/>
              </a:rPr>
              <a:t>	</a:t>
            </a:r>
            <a:r>
              <a:rPr sz="2400" spc="-20" dirty="0">
                <a:latin typeface="Arial MT"/>
                <a:cs typeface="Arial MT"/>
              </a:rPr>
              <a:t>call</a:t>
            </a:r>
            <a:r>
              <a:rPr sz="2400" dirty="0">
                <a:latin typeface="Arial MT"/>
                <a:cs typeface="Arial MT"/>
              </a:rPr>
              <a:t>	</a:t>
            </a:r>
            <a:r>
              <a:rPr sz="2400" spc="-20" dirty="0">
                <a:latin typeface="Arial MT"/>
                <a:cs typeface="Arial MT"/>
              </a:rPr>
              <a:t>this</a:t>
            </a:r>
            <a:r>
              <a:rPr sz="2400" dirty="0">
                <a:latin typeface="Arial MT"/>
                <a:cs typeface="Arial MT"/>
              </a:rPr>
              <a:t>	</a:t>
            </a:r>
            <a:r>
              <a:rPr sz="2400" spc="-25" dirty="0">
                <a:latin typeface="Arial MT"/>
                <a:cs typeface="Arial MT"/>
              </a:rPr>
              <a:t>as</a:t>
            </a:r>
            <a:r>
              <a:rPr sz="2400" dirty="0">
                <a:latin typeface="Arial MT"/>
                <a:cs typeface="Arial MT"/>
              </a:rPr>
              <a:t>	</a:t>
            </a:r>
            <a:r>
              <a:rPr sz="2400" b="1" spc="-10" dirty="0">
                <a:latin typeface="Arial"/>
                <a:cs typeface="Arial"/>
              </a:rPr>
              <a:t>PEAS(</a:t>
            </a:r>
            <a:r>
              <a:rPr sz="2400" spc="-10" dirty="0">
                <a:latin typeface="Arial MT"/>
                <a:cs typeface="Arial MT"/>
              </a:rPr>
              <a:t>Performance,</a:t>
            </a:r>
            <a:r>
              <a:rPr sz="2400" dirty="0">
                <a:latin typeface="Arial MT"/>
                <a:cs typeface="Arial MT"/>
              </a:rPr>
              <a:t>	</a:t>
            </a:r>
            <a:r>
              <a:rPr sz="2400" spc="-10" dirty="0">
                <a:latin typeface="Arial MT"/>
                <a:cs typeface="Arial MT"/>
              </a:rPr>
              <a:t>Environment,</a:t>
            </a:r>
            <a:r>
              <a:rPr sz="2400" dirty="0">
                <a:latin typeface="Arial MT"/>
                <a:cs typeface="Arial MT"/>
              </a:rPr>
              <a:t>	</a:t>
            </a:r>
            <a:r>
              <a:rPr sz="2400" spc="-10" dirty="0">
                <a:latin typeface="Arial MT"/>
                <a:cs typeface="Arial MT"/>
              </a:rPr>
              <a:t>Actuators, Sensors</a:t>
            </a:r>
            <a:r>
              <a:rPr sz="2400" b="1" spc="-10" dirty="0">
                <a:latin typeface="Arial"/>
                <a:cs typeface="Arial"/>
              </a:rPr>
              <a:t>)</a:t>
            </a:r>
            <a:endParaRPr sz="2400">
              <a:latin typeface="Arial"/>
              <a:cs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7420504" y="-4762"/>
            <a:ext cx="4773295" cy="6867525"/>
            <a:chOff x="7420504" y="-4762"/>
            <a:chExt cx="4773295" cy="6867525"/>
          </a:xfrm>
        </p:grpSpPr>
        <p:sp>
          <p:nvSpPr>
            <p:cNvPr id="3" name="object 3"/>
            <p:cNvSpPr/>
            <p:nvPr/>
          </p:nvSpPr>
          <p:spPr>
            <a:xfrm>
              <a:off x="9371011" y="0"/>
              <a:ext cx="1219200" cy="6858000"/>
            </a:xfrm>
            <a:custGeom>
              <a:avLst/>
              <a:gdLst/>
              <a:ahLst/>
              <a:cxnLst/>
              <a:rect l="l" t="t" r="r" b="b"/>
              <a:pathLst>
                <a:path w="1219200" h="6858000">
                  <a:moveTo>
                    <a:pt x="0" y="0"/>
                  </a:moveTo>
                  <a:lnTo>
                    <a:pt x="1219200" y="6858000"/>
                  </a:lnTo>
                </a:path>
              </a:pathLst>
            </a:custGeom>
            <a:ln w="9525">
              <a:solidFill>
                <a:srgbClr val="BFBFBF"/>
              </a:solidFill>
            </a:ln>
          </p:spPr>
          <p:txBody>
            <a:bodyPr wrap="square" lIns="0" tIns="0" rIns="0" bIns="0" rtlCol="0"/>
            <a:lstStyle/>
            <a:p>
              <a:endParaRPr/>
            </a:p>
          </p:txBody>
        </p:sp>
        <p:sp>
          <p:nvSpPr>
            <p:cNvPr id="4" name="object 4"/>
            <p:cNvSpPr/>
            <p:nvPr/>
          </p:nvSpPr>
          <p:spPr>
            <a:xfrm>
              <a:off x="7425266" y="3681412"/>
              <a:ext cx="4763770" cy="3176905"/>
            </a:xfrm>
            <a:custGeom>
              <a:avLst/>
              <a:gdLst/>
              <a:ahLst/>
              <a:cxnLst/>
              <a:rect l="l" t="t" r="r" b="b"/>
              <a:pathLst>
                <a:path w="4763770" h="3176904">
                  <a:moveTo>
                    <a:pt x="4763558" y="0"/>
                  </a:moveTo>
                  <a:lnTo>
                    <a:pt x="0" y="3176587"/>
                  </a:lnTo>
                </a:path>
              </a:pathLst>
            </a:custGeom>
            <a:ln w="9525">
              <a:solidFill>
                <a:srgbClr val="D9D9D9"/>
              </a:solidFill>
            </a:ln>
          </p:spPr>
          <p:txBody>
            <a:bodyPr wrap="square" lIns="0" tIns="0" rIns="0" bIns="0" rtlCol="0"/>
            <a:lstStyle/>
            <a:p>
              <a:endParaRPr/>
            </a:p>
          </p:txBody>
        </p:sp>
        <p:sp>
          <p:nvSpPr>
            <p:cNvPr id="5" name="object 5"/>
            <p:cNvSpPr/>
            <p:nvPr/>
          </p:nvSpPr>
          <p:spPr>
            <a:xfrm>
              <a:off x="9181476" y="0"/>
              <a:ext cx="3007360" cy="6858000"/>
            </a:xfrm>
            <a:custGeom>
              <a:avLst/>
              <a:gdLst/>
              <a:ahLst/>
              <a:cxnLst/>
              <a:rect l="l" t="t" r="r" b="b"/>
              <a:pathLst>
                <a:path w="3007359" h="6858000">
                  <a:moveTo>
                    <a:pt x="3007348" y="6858000"/>
                  </a:moveTo>
                  <a:lnTo>
                    <a:pt x="0" y="6858000"/>
                  </a:lnTo>
                  <a:lnTo>
                    <a:pt x="2043010" y="0"/>
                  </a:lnTo>
                  <a:lnTo>
                    <a:pt x="3007348" y="0"/>
                  </a:lnTo>
                  <a:lnTo>
                    <a:pt x="3007348" y="6858000"/>
                  </a:lnTo>
                  <a:close/>
                </a:path>
              </a:pathLst>
            </a:custGeom>
            <a:solidFill>
              <a:srgbClr val="90C226">
                <a:alpha val="29803"/>
              </a:srgbClr>
            </a:solidFill>
          </p:spPr>
          <p:txBody>
            <a:bodyPr wrap="square" lIns="0" tIns="0" rIns="0" bIns="0" rtlCol="0"/>
            <a:lstStyle/>
            <a:p>
              <a:endParaRPr/>
            </a:p>
          </p:txBody>
        </p:sp>
        <p:sp>
          <p:nvSpPr>
            <p:cNvPr id="6" name="object 6"/>
            <p:cNvSpPr/>
            <p:nvPr/>
          </p:nvSpPr>
          <p:spPr>
            <a:xfrm>
              <a:off x="9604933" y="0"/>
              <a:ext cx="2587625" cy="6858000"/>
            </a:xfrm>
            <a:custGeom>
              <a:avLst/>
              <a:gdLst/>
              <a:ahLst/>
              <a:cxnLst/>
              <a:rect l="l" t="t" r="r" b="b"/>
              <a:pathLst>
                <a:path w="2587625" h="6858000">
                  <a:moveTo>
                    <a:pt x="2587066" y="6858000"/>
                  </a:moveTo>
                  <a:lnTo>
                    <a:pt x="1207968" y="6858000"/>
                  </a:lnTo>
                  <a:lnTo>
                    <a:pt x="0" y="0"/>
                  </a:lnTo>
                  <a:lnTo>
                    <a:pt x="2587066" y="0"/>
                  </a:lnTo>
                  <a:lnTo>
                    <a:pt x="2587066" y="6858000"/>
                  </a:lnTo>
                  <a:close/>
                </a:path>
              </a:pathLst>
            </a:custGeom>
            <a:solidFill>
              <a:srgbClr val="90C226">
                <a:alpha val="19999"/>
              </a:srgbClr>
            </a:solidFill>
          </p:spPr>
          <p:txBody>
            <a:bodyPr wrap="square" lIns="0" tIns="0" rIns="0" bIns="0" rtlCol="0"/>
            <a:lstStyle/>
            <a:p>
              <a:endParaRPr/>
            </a:p>
          </p:txBody>
        </p:sp>
        <p:sp>
          <p:nvSpPr>
            <p:cNvPr id="7" name="object 7"/>
            <p:cNvSpPr/>
            <p:nvPr/>
          </p:nvSpPr>
          <p:spPr>
            <a:xfrm>
              <a:off x="8932332" y="3048000"/>
              <a:ext cx="3260090" cy="3810000"/>
            </a:xfrm>
            <a:custGeom>
              <a:avLst/>
              <a:gdLst/>
              <a:ahLst/>
              <a:cxnLst/>
              <a:rect l="l" t="t" r="r" b="b"/>
              <a:pathLst>
                <a:path w="3260090" h="3810000">
                  <a:moveTo>
                    <a:pt x="3259666" y="3810000"/>
                  </a:moveTo>
                  <a:lnTo>
                    <a:pt x="0" y="3810000"/>
                  </a:lnTo>
                  <a:lnTo>
                    <a:pt x="3259666" y="0"/>
                  </a:lnTo>
                  <a:lnTo>
                    <a:pt x="3259666" y="3810000"/>
                  </a:lnTo>
                  <a:close/>
                </a:path>
              </a:pathLst>
            </a:custGeom>
            <a:solidFill>
              <a:srgbClr val="54A021">
                <a:alpha val="72155"/>
              </a:srgbClr>
            </a:solidFill>
          </p:spPr>
          <p:txBody>
            <a:bodyPr wrap="square" lIns="0" tIns="0" rIns="0" bIns="0" rtlCol="0"/>
            <a:lstStyle/>
            <a:p>
              <a:endParaRPr/>
            </a:p>
          </p:txBody>
        </p:sp>
        <p:sp>
          <p:nvSpPr>
            <p:cNvPr id="8" name="object 8"/>
            <p:cNvSpPr/>
            <p:nvPr/>
          </p:nvSpPr>
          <p:spPr>
            <a:xfrm>
              <a:off x="9337546" y="0"/>
              <a:ext cx="2851785" cy="6858000"/>
            </a:xfrm>
            <a:custGeom>
              <a:avLst/>
              <a:gdLst/>
              <a:ahLst/>
              <a:cxnLst/>
              <a:rect l="l" t="t" r="r" b="b"/>
              <a:pathLst>
                <a:path w="2851784" h="6858000">
                  <a:moveTo>
                    <a:pt x="2851279" y="6858000"/>
                  </a:moveTo>
                  <a:lnTo>
                    <a:pt x="2467704" y="6858000"/>
                  </a:lnTo>
                  <a:lnTo>
                    <a:pt x="0" y="0"/>
                  </a:lnTo>
                  <a:lnTo>
                    <a:pt x="2851279" y="0"/>
                  </a:lnTo>
                  <a:lnTo>
                    <a:pt x="2851279" y="6858000"/>
                  </a:lnTo>
                  <a:close/>
                </a:path>
              </a:pathLst>
            </a:custGeom>
            <a:solidFill>
              <a:srgbClr val="3F7819">
                <a:alpha val="69802"/>
              </a:srgbClr>
            </a:solidFill>
          </p:spPr>
          <p:txBody>
            <a:bodyPr wrap="square" lIns="0" tIns="0" rIns="0" bIns="0" rtlCol="0"/>
            <a:lstStyle/>
            <a:p>
              <a:endParaRPr/>
            </a:p>
          </p:txBody>
        </p:sp>
        <p:sp>
          <p:nvSpPr>
            <p:cNvPr id="9" name="object 9"/>
            <p:cNvSpPr/>
            <p:nvPr/>
          </p:nvSpPr>
          <p:spPr>
            <a:xfrm>
              <a:off x="10898730" y="0"/>
              <a:ext cx="1290320" cy="6858000"/>
            </a:xfrm>
            <a:custGeom>
              <a:avLst/>
              <a:gdLst/>
              <a:ahLst/>
              <a:cxnLst/>
              <a:rect l="l" t="t" r="r" b="b"/>
              <a:pathLst>
                <a:path w="1290320" h="6858000">
                  <a:moveTo>
                    <a:pt x="1290094" y="6858000"/>
                  </a:moveTo>
                  <a:lnTo>
                    <a:pt x="0" y="6858000"/>
                  </a:lnTo>
                  <a:lnTo>
                    <a:pt x="1018477" y="0"/>
                  </a:lnTo>
                  <a:lnTo>
                    <a:pt x="1290094" y="0"/>
                  </a:lnTo>
                  <a:lnTo>
                    <a:pt x="1290094" y="6858000"/>
                  </a:lnTo>
                  <a:close/>
                </a:path>
              </a:pathLst>
            </a:custGeom>
            <a:solidFill>
              <a:srgbClr val="C0E474">
                <a:alpha val="69802"/>
              </a:srgbClr>
            </a:solidFill>
          </p:spPr>
          <p:txBody>
            <a:bodyPr wrap="square" lIns="0" tIns="0" rIns="0" bIns="0" rtlCol="0"/>
            <a:lstStyle/>
            <a:p>
              <a:endParaRPr/>
            </a:p>
          </p:txBody>
        </p:sp>
        <p:sp>
          <p:nvSpPr>
            <p:cNvPr id="10" name="object 10"/>
            <p:cNvSpPr/>
            <p:nvPr/>
          </p:nvSpPr>
          <p:spPr>
            <a:xfrm>
              <a:off x="10940367" y="0"/>
              <a:ext cx="1249045" cy="6858000"/>
            </a:xfrm>
            <a:custGeom>
              <a:avLst/>
              <a:gdLst/>
              <a:ahLst/>
              <a:cxnLst/>
              <a:rect l="l" t="t" r="r" b="b"/>
              <a:pathLst>
                <a:path w="1249045" h="6858000">
                  <a:moveTo>
                    <a:pt x="1248457" y="6858000"/>
                  </a:moveTo>
                  <a:lnTo>
                    <a:pt x="1108013" y="6858000"/>
                  </a:lnTo>
                  <a:lnTo>
                    <a:pt x="0" y="0"/>
                  </a:lnTo>
                  <a:lnTo>
                    <a:pt x="1248457" y="0"/>
                  </a:lnTo>
                  <a:lnTo>
                    <a:pt x="1248457" y="6858000"/>
                  </a:lnTo>
                  <a:close/>
                </a:path>
              </a:pathLst>
            </a:custGeom>
            <a:solidFill>
              <a:srgbClr val="90C226">
                <a:alpha val="65097"/>
              </a:srgbClr>
            </a:solidFill>
          </p:spPr>
          <p:txBody>
            <a:bodyPr wrap="square" lIns="0" tIns="0" rIns="0" bIns="0" rtlCol="0"/>
            <a:lstStyle/>
            <a:p>
              <a:endParaRPr/>
            </a:p>
          </p:txBody>
        </p:sp>
        <p:sp>
          <p:nvSpPr>
            <p:cNvPr id="11" name="object 11"/>
            <p:cNvSpPr/>
            <p:nvPr/>
          </p:nvSpPr>
          <p:spPr>
            <a:xfrm>
              <a:off x="10371666" y="3589866"/>
              <a:ext cx="1817370" cy="3268345"/>
            </a:xfrm>
            <a:custGeom>
              <a:avLst/>
              <a:gdLst/>
              <a:ahLst/>
              <a:cxnLst/>
              <a:rect l="l" t="t" r="r" b="b"/>
              <a:pathLst>
                <a:path w="1817370" h="3268345">
                  <a:moveTo>
                    <a:pt x="1817158" y="3268133"/>
                  </a:moveTo>
                  <a:lnTo>
                    <a:pt x="0" y="3268133"/>
                  </a:lnTo>
                  <a:lnTo>
                    <a:pt x="1817158" y="0"/>
                  </a:lnTo>
                  <a:lnTo>
                    <a:pt x="1817158" y="3268133"/>
                  </a:lnTo>
                  <a:close/>
                </a:path>
              </a:pathLst>
            </a:custGeom>
            <a:solidFill>
              <a:srgbClr val="90C226">
                <a:alpha val="79998"/>
              </a:srgbClr>
            </a:solidFill>
          </p:spPr>
          <p:txBody>
            <a:bodyPr wrap="square" lIns="0" tIns="0" rIns="0" bIns="0" rtlCol="0"/>
            <a:lstStyle/>
            <a:p>
              <a:endParaRPr/>
            </a:p>
          </p:txBody>
        </p:sp>
      </p:grpSp>
      <p:sp>
        <p:nvSpPr>
          <p:cNvPr id="12" name="object 12"/>
          <p:cNvSpPr/>
          <p:nvPr/>
        </p:nvSpPr>
        <p:spPr>
          <a:xfrm>
            <a:off x="0" y="4013200"/>
            <a:ext cx="448945" cy="2844800"/>
          </a:xfrm>
          <a:custGeom>
            <a:avLst/>
            <a:gdLst/>
            <a:ahLst/>
            <a:cxnLst/>
            <a:rect l="l" t="t" r="r" b="b"/>
            <a:pathLst>
              <a:path w="448945" h="2844800">
                <a:moveTo>
                  <a:pt x="448732" y="2844800"/>
                </a:moveTo>
                <a:lnTo>
                  <a:pt x="0" y="2844800"/>
                </a:lnTo>
                <a:lnTo>
                  <a:pt x="0" y="0"/>
                </a:lnTo>
                <a:lnTo>
                  <a:pt x="448732" y="2844800"/>
                </a:lnTo>
                <a:close/>
              </a:path>
            </a:pathLst>
          </a:custGeom>
          <a:solidFill>
            <a:srgbClr val="90C226">
              <a:alpha val="85096"/>
            </a:srgbClr>
          </a:solidFill>
        </p:spPr>
        <p:txBody>
          <a:bodyPr wrap="square" lIns="0" tIns="0" rIns="0" bIns="0" rtlCol="0"/>
          <a:lstStyle/>
          <a:p>
            <a:endParaRPr/>
          </a:p>
        </p:txBody>
      </p:sp>
      <p:sp>
        <p:nvSpPr>
          <p:cNvPr id="13" name="object 13"/>
          <p:cNvSpPr txBox="1"/>
          <p:nvPr/>
        </p:nvSpPr>
        <p:spPr>
          <a:xfrm>
            <a:off x="432074" y="179434"/>
            <a:ext cx="11238230" cy="391160"/>
          </a:xfrm>
          <a:prstGeom prst="rect">
            <a:avLst/>
          </a:prstGeom>
        </p:spPr>
        <p:txBody>
          <a:bodyPr vert="horz" wrap="square" lIns="0" tIns="12700" rIns="0" bIns="0" rtlCol="0">
            <a:spAutoFit/>
          </a:bodyPr>
          <a:lstStyle/>
          <a:p>
            <a:pPr marL="12700">
              <a:lnSpc>
                <a:spcPct val="100000"/>
              </a:lnSpc>
              <a:spcBef>
                <a:spcPts val="100"/>
              </a:spcBef>
            </a:pPr>
            <a:r>
              <a:rPr sz="1950" dirty="0">
                <a:solidFill>
                  <a:srgbClr val="90C226"/>
                </a:solidFill>
                <a:latin typeface="Marlett"/>
                <a:cs typeface="Marlett"/>
              </a:rPr>
              <a:t></a:t>
            </a:r>
            <a:r>
              <a:rPr sz="1950" spc="210" dirty="0">
                <a:solidFill>
                  <a:srgbClr val="90C226"/>
                </a:solidFill>
                <a:latin typeface="Times New Roman"/>
                <a:cs typeface="Times New Roman"/>
              </a:rPr>
              <a:t> </a:t>
            </a:r>
            <a:r>
              <a:rPr sz="2400" b="1" dirty="0">
                <a:solidFill>
                  <a:srgbClr val="404040"/>
                </a:solidFill>
                <a:latin typeface="Arial"/>
                <a:cs typeface="Arial"/>
              </a:rPr>
              <a:t>Rationality</a:t>
            </a:r>
            <a:r>
              <a:rPr sz="2400" b="1" spc="175" dirty="0">
                <a:solidFill>
                  <a:srgbClr val="404040"/>
                </a:solidFill>
                <a:latin typeface="Arial"/>
                <a:cs typeface="Arial"/>
              </a:rPr>
              <a:t> </a:t>
            </a:r>
            <a:r>
              <a:rPr sz="2400" b="1" dirty="0">
                <a:solidFill>
                  <a:srgbClr val="404040"/>
                </a:solidFill>
                <a:latin typeface="Arial"/>
                <a:cs typeface="Arial"/>
              </a:rPr>
              <a:t>in</a:t>
            </a:r>
            <a:r>
              <a:rPr sz="2400" b="1" spc="170" dirty="0">
                <a:solidFill>
                  <a:srgbClr val="404040"/>
                </a:solidFill>
                <a:latin typeface="Arial"/>
                <a:cs typeface="Arial"/>
              </a:rPr>
              <a:t> </a:t>
            </a:r>
            <a:r>
              <a:rPr sz="2400" b="1" dirty="0">
                <a:solidFill>
                  <a:srgbClr val="404040"/>
                </a:solidFill>
                <a:latin typeface="Arial"/>
                <a:cs typeface="Arial"/>
              </a:rPr>
              <a:t>AI:</a:t>
            </a:r>
            <a:r>
              <a:rPr sz="2400" b="1" spc="180" dirty="0">
                <a:solidFill>
                  <a:srgbClr val="404040"/>
                </a:solidFill>
                <a:latin typeface="Arial"/>
                <a:cs typeface="Arial"/>
              </a:rPr>
              <a:t> </a:t>
            </a:r>
            <a:r>
              <a:rPr sz="2400" dirty="0">
                <a:solidFill>
                  <a:srgbClr val="404040"/>
                </a:solidFill>
                <a:latin typeface="Arial MT"/>
                <a:cs typeface="Arial MT"/>
              </a:rPr>
              <a:t>Based</a:t>
            </a:r>
            <a:r>
              <a:rPr sz="2400" spc="185" dirty="0">
                <a:solidFill>
                  <a:srgbClr val="404040"/>
                </a:solidFill>
                <a:latin typeface="Arial MT"/>
                <a:cs typeface="Arial MT"/>
              </a:rPr>
              <a:t> </a:t>
            </a:r>
            <a:r>
              <a:rPr sz="2400" dirty="0">
                <a:solidFill>
                  <a:srgbClr val="404040"/>
                </a:solidFill>
                <a:latin typeface="Arial MT"/>
                <a:cs typeface="Arial MT"/>
              </a:rPr>
              <a:t>on</a:t>
            </a:r>
            <a:r>
              <a:rPr sz="2400" spc="185" dirty="0">
                <a:solidFill>
                  <a:srgbClr val="404040"/>
                </a:solidFill>
                <a:latin typeface="Arial MT"/>
                <a:cs typeface="Arial MT"/>
              </a:rPr>
              <a:t> </a:t>
            </a:r>
            <a:r>
              <a:rPr sz="2400" dirty="0">
                <a:solidFill>
                  <a:srgbClr val="404040"/>
                </a:solidFill>
                <a:latin typeface="Arial MT"/>
                <a:cs typeface="Arial MT"/>
              </a:rPr>
              <a:t>the</a:t>
            </a:r>
            <a:r>
              <a:rPr sz="2400" spc="180" dirty="0">
                <a:solidFill>
                  <a:srgbClr val="404040"/>
                </a:solidFill>
                <a:latin typeface="Arial MT"/>
                <a:cs typeface="Arial MT"/>
              </a:rPr>
              <a:t> </a:t>
            </a:r>
            <a:r>
              <a:rPr sz="2400" dirty="0">
                <a:solidFill>
                  <a:srgbClr val="404040"/>
                </a:solidFill>
                <a:latin typeface="Arial MT"/>
                <a:cs typeface="Arial MT"/>
              </a:rPr>
              <a:t>idea</a:t>
            </a:r>
            <a:r>
              <a:rPr sz="2400" spc="190" dirty="0">
                <a:solidFill>
                  <a:srgbClr val="404040"/>
                </a:solidFill>
                <a:latin typeface="Arial MT"/>
                <a:cs typeface="Arial MT"/>
              </a:rPr>
              <a:t> </a:t>
            </a:r>
            <a:r>
              <a:rPr sz="2400" dirty="0">
                <a:solidFill>
                  <a:srgbClr val="404040"/>
                </a:solidFill>
                <a:latin typeface="Arial MT"/>
                <a:cs typeface="Arial MT"/>
              </a:rPr>
              <a:t>of</a:t>
            </a:r>
            <a:r>
              <a:rPr sz="2400" spc="175" dirty="0">
                <a:solidFill>
                  <a:srgbClr val="404040"/>
                </a:solidFill>
                <a:latin typeface="Arial MT"/>
                <a:cs typeface="Arial MT"/>
              </a:rPr>
              <a:t> </a:t>
            </a:r>
            <a:r>
              <a:rPr sz="2400" dirty="0">
                <a:solidFill>
                  <a:srgbClr val="404040"/>
                </a:solidFill>
                <a:latin typeface="Arial MT"/>
                <a:cs typeface="Arial MT"/>
              </a:rPr>
              <a:t>a</a:t>
            </a:r>
            <a:r>
              <a:rPr sz="2400" spc="180" dirty="0">
                <a:solidFill>
                  <a:srgbClr val="404040"/>
                </a:solidFill>
                <a:latin typeface="Arial MT"/>
                <a:cs typeface="Arial MT"/>
              </a:rPr>
              <a:t> </a:t>
            </a:r>
            <a:r>
              <a:rPr sz="2400" dirty="0">
                <a:solidFill>
                  <a:srgbClr val="404040"/>
                </a:solidFill>
                <a:latin typeface="Arial MT"/>
                <a:cs typeface="Arial MT"/>
              </a:rPr>
              <a:t>rational</a:t>
            </a:r>
            <a:r>
              <a:rPr sz="2400" spc="195" dirty="0">
                <a:solidFill>
                  <a:srgbClr val="404040"/>
                </a:solidFill>
                <a:latin typeface="Arial MT"/>
                <a:cs typeface="Arial MT"/>
              </a:rPr>
              <a:t> </a:t>
            </a:r>
            <a:r>
              <a:rPr sz="2400" dirty="0">
                <a:solidFill>
                  <a:srgbClr val="404040"/>
                </a:solidFill>
                <a:latin typeface="Arial MT"/>
                <a:cs typeface="Arial MT"/>
              </a:rPr>
              <a:t>agent,</a:t>
            </a:r>
            <a:r>
              <a:rPr sz="2400" spc="180" dirty="0">
                <a:solidFill>
                  <a:srgbClr val="404040"/>
                </a:solidFill>
                <a:latin typeface="Arial MT"/>
                <a:cs typeface="Arial MT"/>
              </a:rPr>
              <a:t> </a:t>
            </a:r>
            <a:r>
              <a:rPr sz="2400" dirty="0">
                <a:solidFill>
                  <a:srgbClr val="404040"/>
                </a:solidFill>
                <a:latin typeface="Arial MT"/>
                <a:cs typeface="Arial MT"/>
              </a:rPr>
              <a:t>which</a:t>
            </a:r>
            <a:r>
              <a:rPr sz="2400" spc="195" dirty="0">
                <a:solidFill>
                  <a:srgbClr val="404040"/>
                </a:solidFill>
                <a:latin typeface="Arial MT"/>
                <a:cs typeface="Arial MT"/>
              </a:rPr>
              <a:t> </a:t>
            </a:r>
            <a:r>
              <a:rPr sz="2400" dirty="0">
                <a:solidFill>
                  <a:srgbClr val="404040"/>
                </a:solidFill>
                <a:latin typeface="Arial MT"/>
                <a:cs typeface="Arial MT"/>
              </a:rPr>
              <a:t>is</a:t>
            </a:r>
            <a:r>
              <a:rPr sz="2400" spc="185" dirty="0">
                <a:solidFill>
                  <a:srgbClr val="404040"/>
                </a:solidFill>
                <a:latin typeface="Arial MT"/>
                <a:cs typeface="Arial MT"/>
              </a:rPr>
              <a:t> </a:t>
            </a:r>
            <a:r>
              <a:rPr sz="2400" dirty="0">
                <a:solidFill>
                  <a:srgbClr val="404040"/>
                </a:solidFill>
                <a:latin typeface="Arial MT"/>
                <a:cs typeface="Arial MT"/>
              </a:rPr>
              <a:t>a</a:t>
            </a:r>
            <a:r>
              <a:rPr sz="2400" spc="180" dirty="0">
                <a:solidFill>
                  <a:srgbClr val="404040"/>
                </a:solidFill>
                <a:latin typeface="Arial MT"/>
                <a:cs typeface="Arial MT"/>
              </a:rPr>
              <a:t> </a:t>
            </a:r>
            <a:r>
              <a:rPr sz="2400" spc="-10" dirty="0">
                <a:solidFill>
                  <a:srgbClr val="404040"/>
                </a:solidFill>
                <a:latin typeface="Arial MT"/>
                <a:cs typeface="Arial MT"/>
              </a:rPr>
              <a:t>theoretical</a:t>
            </a:r>
            <a:endParaRPr sz="2400">
              <a:latin typeface="Arial MT"/>
              <a:cs typeface="Arial MT"/>
            </a:endParaRPr>
          </a:p>
        </p:txBody>
      </p:sp>
      <p:sp>
        <p:nvSpPr>
          <p:cNvPr id="14" name="object 14"/>
          <p:cNvSpPr txBox="1"/>
          <p:nvPr/>
        </p:nvSpPr>
        <p:spPr>
          <a:xfrm>
            <a:off x="774974" y="545193"/>
            <a:ext cx="10897870" cy="756920"/>
          </a:xfrm>
          <a:prstGeom prst="rect">
            <a:avLst/>
          </a:prstGeom>
        </p:spPr>
        <p:txBody>
          <a:bodyPr vert="horz" wrap="square" lIns="0" tIns="12700" rIns="0" bIns="0" rtlCol="0">
            <a:spAutoFit/>
          </a:bodyPr>
          <a:lstStyle/>
          <a:p>
            <a:pPr marL="12700">
              <a:lnSpc>
                <a:spcPct val="100000"/>
              </a:lnSpc>
              <a:spcBef>
                <a:spcPts val="100"/>
              </a:spcBef>
              <a:tabLst>
                <a:tab pos="948055" algn="l"/>
                <a:tab pos="1663700" algn="l"/>
                <a:tab pos="2769235" algn="l"/>
                <a:tab pos="4249420" algn="l"/>
                <a:tab pos="5288915" algn="l"/>
                <a:tab pos="5835650" algn="l"/>
                <a:tab pos="6898640" algn="l"/>
                <a:tab pos="8599805" algn="l"/>
              </a:tabLst>
            </a:pPr>
            <a:r>
              <a:rPr sz="2400" spc="-10" dirty="0">
                <a:solidFill>
                  <a:srgbClr val="404040"/>
                </a:solidFill>
                <a:latin typeface="Arial MT"/>
                <a:cs typeface="Arial MT"/>
              </a:rPr>
              <a:t>entity</a:t>
            </a:r>
            <a:r>
              <a:rPr sz="2400" dirty="0">
                <a:solidFill>
                  <a:srgbClr val="404040"/>
                </a:solidFill>
                <a:latin typeface="Arial MT"/>
                <a:cs typeface="Arial MT"/>
              </a:rPr>
              <a:t>	</a:t>
            </a:r>
            <a:r>
              <a:rPr sz="2400" spc="-20" dirty="0">
                <a:solidFill>
                  <a:srgbClr val="404040"/>
                </a:solidFill>
                <a:latin typeface="Arial MT"/>
                <a:cs typeface="Arial MT"/>
              </a:rPr>
              <a:t>that</a:t>
            </a:r>
            <a:r>
              <a:rPr sz="2400" dirty="0">
                <a:solidFill>
                  <a:srgbClr val="404040"/>
                </a:solidFill>
                <a:latin typeface="Arial MT"/>
                <a:cs typeface="Arial MT"/>
              </a:rPr>
              <a:t>	</a:t>
            </a:r>
            <a:r>
              <a:rPr sz="2400" spc="-10" dirty="0">
                <a:solidFill>
                  <a:srgbClr val="404040"/>
                </a:solidFill>
                <a:latin typeface="Arial MT"/>
                <a:cs typeface="Arial MT"/>
              </a:rPr>
              <a:t>makes</a:t>
            </a:r>
            <a:r>
              <a:rPr sz="2400" dirty="0">
                <a:solidFill>
                  <a:srgbClr val="404040"/>
                </a:solidFill>
                <a:latin typeface="Arial MT"/>
                <a:cs typeface="Arial MT"/>
              </a:rPr>
              <a:t>	</a:t>
            </a:r>
            <a:r>
              <a:rPr sz="2400" spc="-10" dirty="0">
                <a:solidFill>
                  <a:srgbClr val="404040"/>
                </a:solidFill>
                <a:latin typeface="Arial MT"/>
                <a:cs typeface="Arial MT"/>
              </a:rPr>
              <a:t>decisions</a:t>
            </a:r>
            <a:r>
              <a:rPr sz="2400" dirty="0">
                <a:solidFill>
                  <a:srgbClr val="404040"/>
                </a:solidFill>
                <a:latin typeface="Arial MT"/>
                <a:cs typeface="Arial MT"/>
              </a:rPr>
              <a:t>	</a:t>
            </a:r>
            <a:r>
              <a:rPr sz="2400" spc="-10" dirty="0">
                <a:solidFill>
                  <a:srgbClr val="404040"/>
                </a:solidFill>
                <a:latin typeface="Arial MT"/>
                <a:cs typeface="Arial MT"/>
              </a:rPr>
              <a:t>based</a:t>
            </a:r>
            <a:r>
              <a:rPr sz="2400" dirty="0">
                <a:solidFill>
                  <a:srgbClr val="404040"/>
                </a:solidFill>
                <a:latin typeface="Arial MT"/>
                <a:cs typeface="Arial MT"/>
              </a:rPr>
              <a:t>	</a:t>
            </a:r>
            <a:r>
              <a:rPr sz="2400" spc="-25" dirty="0">
                <a:solidFill>
                  <a:srgbClr val="404040"/>
                </a:solidFill>
                <a:latin typeface="Arial MT"/>
                <a:cs typeface="Arial MT"/>
              </a:rPr>
              <a:t>on</a:t>
            </a:r>
            <a:r>
              <a:rPr sz="2400" dirty="0">
                <a:solidFill>
                  <a:srgbClr val="404040"/>
                </a:solidFill>
                <a:latin typeface="Arial MT"/>
                <a:cs typeface="Arial MT"/>
              </a:rPr>
              <a:t>	</a:t>
            </a:r>
            <a:r>
              <a:rPr sz="2400" spc="-10" dirty="0">
                <a:solidFill>
                  <a:srgbClr val="404040"/>
                </a:solidFill>
                <a:latin typeface="Arial MT"/>
                <a:cs typeface="Arial MT"/>
              </a:rPr>
              <a:t>what's</a:t>
            </a:r>
            <a:r>
              <a:rPr sz="2400" dirty="0">
                <a:solidFill>
                  <a:srgbClr val="404040"/>
                </a:solidFill>
                <a:latin typeface="Arial MT"/>
                <a:cs typeface="Arial MT"/>
              </a:rPr>
              <a:t>	</a:t>
            </a:r>
            <a:r>
              <a:rPr sz="2400" spc="-10" dirty="0">
                <a:solidFill>
                  <a:srgbClr val="404040"/>
                </a:solidFill>
                <a:latin typeface="Arial MT"/>
                <a:cs typeface="Arial MT"/>
              </a:rPr>
              <a:t>considered</a:t>
            </a:r>
            <a:r>
              <a:rPr sz="2400" dirty="0">
                <a:solidFill>
                  <a:srgbClr val="404040"/>
                </a:solidFill>
                <a:latin typeface="Arial MT"/>
                <a:cs typeface="Arial MT"/>
              </a:rPr>
              <a:t>	optimal.</a:t>
            </a:r>
            <a:r>
              <a:rPr sz="2400" spc="-85" dirty="0">
                <a:solidFill>
                  <a:srgbClr val="404040"/>
                </a:solidFill>
                <a:latin typeface="Arial MT"/>
                <a:cs typeface="Arial MT"/>
              </a:rPr>
              <a:t> </a:t>
            </a:r>
            <a:r>
              <a:rPr sz="2400" spc="-10" dirty="0">
                <a:solidFill>
                  <a:srgbClr val="404040"/>
                </a:solidFill>
                <a:latin typeface="Arial MT"/>
                <a:cs typeface="Arial MT"/>
              </a:rPr>
              <a:t>Rational</a:t>
            </a:r>
            <a:endParaRPr sz="2400">
              <a:latin typeface="Arial MT"/>
              <a:cs typeface="Arial MT"/>
            </a:endParaRPr>
          </a:p>
          <a:p>
            <a:pPr marL="12700">
              <a:lnSpc>
                <a:spcPct val="100000"/>
              </a:lnSpc>
              <a:tabLst>
                <a:tab pos="1133475" algn="l"/>
                <a:tab pos="1780539" algn="l"/>
                <a:tab pos="2647950" algn="l"/>
                <a:tab pos="3091180" algn="l"/>
                <a:tab pos="3583940" algn="l"/>
                <a:tab pos="4043679" algn="l"/>
                <a:tab pos="5149215" algn="l"/>
                <a:tab pos="6645275" algn="l"/>
                <a:tab pos="7967980" algn="l"/>
                <a:tab pos="8682990" algn="l"/>
              </a:tabLst>
            </a:pPr>
            <a:r>
              <a:rPr sz="2400" spc="-10" dirty="0">
                <a:solidFill>
                  <a:srgbClr val="404040"/>
                </a:solidFill>
                <a:latin typeface="Arial MT"/>
                <a:cs typeface="Arial MT"/>
              </a:rPr>
              <a:t>agents</a:t>
            </a:r>
            <a:r>
              <a:rPr sz="2400" dirty="0">
                <a:solidFill>
                  <a:srgbClr val="404040"/>
                </a:solidFill>
                <a:latin typeface="Arial MT"/>
                <a:cs typeface="Arial MT"/>
              </a:rPr>
              <a:t>	</a:t>
            </a:r>
            <a:r>
              <a:rPr sz="2400" spc="-25" dirty="0">
                <a:solidFill>
                  <a:srgbClr val="404040"/>
                </a:solidFill>
                <a:latin typeface="Arial MT"/>
                <a:cs typeface="Arial MT"/>
              </a:rPr>
              <a:t>are</a:t>
            </a:r>
            <a:r>
              <a:rPr sz="2400" dirty="0">
                <a:solidFill>
                  <a:srgbClr val="404040"/>
                </a:solidFill>
                <a:latin typeface="Arial MT"/>
                <a:cs typeface="Arial MT"/>
              </a:rPr>
              <a:t>	</a:t>
            </a:r>
            <a:r>
              <a:rPr sz="2400" spc="-20" dirty="0">
                <a:solidFill>
                  <a:srgbClr val="404040"/>
                </a:solidFill>
                <a:latin typeface="Arial MT"/>
                <a:cs typeface="Arial MT"/>
              </a:rPr>
              <a:t>used</a:t>
            </a:r>
            <a:r>
              <a:rPr sz="2400" dirty="0">
                <a:solidFill>
                  <a:srgbClr val="404040"/>
                </a:solidFill>
                <a:latin typeface="Arial MT"/>
                <a:cs typeface="Arial MT"/>
              </a:rPr>
              <a:t>	</a:t>
            </a:r>
            <a:r>
              <a:rPr sz="2400" spc="-25" dirty="0">
                <a:solidFill>
                  <a:srgbClr val="404040"/>
                </a:solidFill>
                <a:latin typeface="Arial MT"/>
                <a:cs typeface="Arial MT"/>
              </a:rPr>
              <a:t>in</a:t>
            </a:r>
            <a:r>
              <a:rPr sz="2400" dirty="0">
                <a:solidFill>
                  <a:srgbClr val="404040"/>
                </a:solidFill>
                <a:latin typeface="Arial MT"/>
                <a:cs typeface="Arial MT"/>
              </a:rPr>
              <a:t>	</a:t>
            </a:r>
            <a:r>
              <a:rPr sz="2400" spc="-25" dirty="0">
                <a:solidFill>
                  <a:srgbClr val="404040"/>
                </a:solidFill>
                <a:latin typeface="Arial MT"/>
                <a:cs typeface="Arial MT"/>
              </a:rPr>
              <a:t>AI</a:t>
            </a:r>
            <a:r>
              <a:rPr sz="2400" dirty="0">
                <a:solidFill>
                  <a:srgbClr val="404040"/>
                </a:solidFill>
                <a:latin typeface="Arial MT"/>
                <a:cs typeface="Arial MT"/>
              </a:rPr>
              <a:t>	</a:t>
            </a:r>
            <a:r>
              <a:rPr sz="2400" spc="-25" dirty="0">
                <a:solidFill>
                  <a:srgbClr val="404040"/>
                </a:solidFill>
                <a:latin typeface="Arial MT"/>
                <a:cs typeface="Arial MT"/>
              </a:rPr>
              <a:t>to</a:t>
            </a:r>
            <a:r>
              <a:rPr sz="2400" dirty="0">
                <a:solidFill>
                  <a:srgbClr val="404040"/>
                </a:solidFill>
                <a:latin typeface="Arial MT"/>
                <a:cs typeface="Arial MT"/>
              </a:rPr>
              <a:t>	</a:t>
            </a:r>
            <a:r>
              <a:rPr sz="2400" spc="-10" dirty="0">
                <a:solidFill>
                  <a:srgbClr val="404040"/>
                </a:solidFill>
                <a:latin typeface="Arial MT"/>
                <a:cs typeface="Arial MT"/>
              </a:rPr>
              <a:t>design</a:t>
            </a:r>
            <a:r>
              <a:rPr sz="2400" dirty="0">
                <a:solidFill>
                  <a:srgbClr val="404040"/>
                </a:solidFill>
                <a:latin typeface="Arial MT"/>
                <a:cs typeface="Arial MT"/>
              </a:rPr>
              <a:t>	</a:t>
            </a:r>
            <a:r>
              <a:rPr sz="2400" spc="-10" dirty="0">
                <a:solidFill>
                  <a:srgbClr val="404040"/>
                </a:solidFill>
                <a:latin typeface="Arial MT"/>
                <a:cs typeface="Arial MT"/>
              </a:rPr>
              <a:t>intelligent</a:t>
            </a:r>
            <a:r>
              <a:rPr sz="2400" dirty="0">
                <a:solidFill>
                  <a:srgbClr val="404040"/>
                </a:solidFill>
                <a:latin typeface="Arial MT"/>
                <a:cs typeface="Arial MT"/>
              </a:rPr>
              <a:t>	</a:t>
            </a:r>
            <a:r>
              <a:rPr sz="2400" spc="-10" dirty="0">
                <a:solidFill>
                  <a:srgbClr val="404040"/>
                </a:solidFill>
                <a:latin typeface="Arial MT"/>
                <a:cs typeface="Arial MT"/>
              </a:rPr>
              <a:t>systems</a:t>
            </a:r>
            <a:r>
              <a:rPr sz="2400" dirty="0">
                <a:solidFill>
                  <a:srgbClr val="404040"/>
                </a:solidFill>
                <a:latin typeface="Arial MT"/>
                <a:cs typeface="Arial MT"/>
              </a:rPr>
              <a:t>	</a:t>
            </a:r>
            <a:r>
              <a:rPr sz="2400" spc="-25" dirty="0">
                <a:solidFill>
                  <a:srgbClr val="404040"/>
                </a:solidFill>
                <a:latin typeface="Arial MT"/>
                <a:cs typeface="Arial MT"/>
              </a:rPr>
              <a:t>and</a:t>
            </a:r>
            <a:r>
              <a:rPr sz="2400" dirty="0">
                <a:solidFill>
                  <a:srgbClr val="404040"/>
                </a:solidFill>
                <a:latin typeface="Arial MT"/>
                <a:cs typeface="Arial MT"/>
              </a:rPr>
              <a:t>	</a:t>
            </a:r>
            <a:r>
              <a:rPr sz="2400" spc="-25" dirty="0">
                <a:solidFill>
                  <a:srgbClr val="404040"/>
                </a:solidFill>
                <a:latin typeface="Arial MT"/>
                <a:cs typeface="Arial MT"/>
              </a:rPr>
              <a:t>decision-</a:t>
            </a:r>
            <a:r>
              <a:rPr sz="2400" spc="-10" dirty="0">
                <a:solidFill>
                  <a:srgbClr val="404040"/>
                </a:solidFill>
                <a:latin typeface="Arial MT"/>
                <a:cs typeface="Arial MT"/>
              </a:rPr>
              <a:t>making</a:t>
            </a:r>
            <a:endParaRPr sz="2400">
              <a:latin typeface="Arial MT"/>
              <a:cs typeface="Arial MT"/>
            </a:endParaRPr>
          </a:p>
        </p:txBody>
      </p:sp>
      <p:sp>
        <p:nvSpPr>
          <p:cNvPr id="15" name="object 15"/>
          <p:cNvSpPr txBox="1"/>
          <p:nvPr/>
        </p:nvSpPr>
        <p:spPr>
          <a:xfrm>
            <a:off x="432074" y="1149714"/>
            <a:ext cx="11228070" cy="1503680"/>
          </a:xfrm>
          <a:prstGeom prst="rect">
            <a:avLst/>
          </a:prstGeom>
        </p:spPr>
        <p:txBody>
          <a:bodyPr vert="horz" wrap="square" lIns="0" tIns="139700" rIns="0" bIns="0" rtlCol="0">
            <a:spAutoFit/>
          </a:bodyPr>
          <a:lstStyle/>
          <a:p>
            <a:pPr marL="355600">
              <a:lnSpc>
                <a:spcPct val="100000"/>
              </a:lnSpc>
              <a:spcBef>
                <a:spcPts val="1100"/>
              </a:spcBef>
            </a:pPr>
            <a:r>
              <a:rPr sz="2400" dirty="0">
                <a:solidFill>
                  <a:srgbClr val="404040"/>
                </a:solidFill>
                <a:latin typeface="Arial MT"/>
                <a:cs typeface="Arial MT"/>
              </a:rPr>
              <a:t>processes.</a:t>
            </a:r>
            <a:r>
              <a:rPr sz="2400" spc="-80" dirty="0">
                <a:solidFill>
                  <a:srgbClr val="404040"/>
                </a:solidFill>
                <a:latin typeface="Arial MT"/>
                <a:cs typeface="Arial MT"/>
              </a:rPr>
              <a:t> </a:t>
            </a:r>
            <a:r>
              <a:rPr sz="2400" dirty="0">
                <a:solidFill>
                  <a:srgbClr val="404040"/>
                </a:solidFill>
                <a:latin typeface="Arial MT"/>
                <a:cs typeface="Arial MT"/>
              </a:rPr>
              <a:t>Some</a:t>
            </a:r>
            <a:r>
              <a:rPr sz="2400" spc="-65" dirty="0">
                <a:solidFill>
                  <a:srgbClr val="404040"/>
                </a:solidFill>
                <a:latin typeface="Arial MT"/>
                <a:cs typeface="Arial MT"/>
              </a:rPr>
              <a:t> </a:t>
            </a:r>
            <a:r>
              <a:rPr sz="2400" dirty="0">
                <a:solidFill>
                  <a:srgbClr val="404040"/>
                </a:solidFill>
                <a:latin typeface="Arial MT"/>
                <a:cs typeface="Arial MT"/>
              </a:rPr>
              <a:t>examples</a:t>
            </a:r>
            <a:r>
              <a:rPr sz="2400" spc="-60" dirty="0">
                <a:solidFill>
                  <a:srgbClr val="404040"/>
                </a:solidFill>
                <a:latin typeface="Arial MT"/>
                <a:cs typeface="Arial MT"/>
              </a:rPr>
              <a:t> </a:t>
            </a:r>
            <a:r>
              <a:rPr sz="2400" dirty="0">
                <a:solidFill>
                  <a:srgbClr val="404040"/>
                </a:solidFill>
                <a:latin typeface="Arial MT"/>
                <a:cs typeface="Arial MT"/>
              </a:rPr>
              <a:t>of</a:t>
            </a:r>
            <a:r>
              <a:rPr sz="2400" spc="-60" dirty="0">
                <a:solidFill>
                  <a:srgbClr val="404040"/>
                </a:solidFill>
                <a:latin typeface="Arial MT"/>
                <a:cs typeface="Arial MT"/>
              </a:rPr>
              <a:t> </a:t>
            </a:r>
            <a:r>
              <a:rPr sz="2400" dirty="0">
                <a:solidFill>
                  <a:srgbClr val="404040"/>
                </a:solidFill>
                <a:latin typeface="Arial MT"/>
                <a:cs typeface="Arial MT"/>
              </a:rPr>
              <a:t>how</a:t>
            </a:r>
            <a:r>
              <a:rPr sz="2400" spc="-65" dirty="0">
                <a:solidFill>
                  <a:srgbClr val="404040"/>
                </a:solidFill>
                <a:latin typeface="Arial MT"/>
                <a:cs typeface="Arial MT"/>
              </a:rPr>
              <a:t> </a:t>
            </a:r>
            <a:r>
              <a:rPr sz="2400" dirty="0">
                <a:solidFill>
                  <a:srgbClr val="404040"/>
                </a:solidFill>
                <a:latin typeface="Arial MT"/>
                <a:cs typeface="Arial MT"/>
              </a:rPr>
              <a:t>rationality</a:t>
            </a:r>
            <a:r>
              <a:rPr sz="2400" spc="-60" dirty="0">
                <a:solidFill>
                  <a:srgbClr val="404040"/>
                </a:solidFill>
                <a:latin typeface="Arial MT"/>
                <a:cs typeface="Arial MT"/>
              </a:rPr>
              <a:t> </a:t>
            </a:r>
            <a:r>
              <a:rPr sz="2400" dirty="0">
                <a:solidFill>
                  <a:srgbClr val="404040"/>
                </a:solidFill>
                <a:latin typeface="Arial MT"/>
                <a:cs typeface="Arial MT"/>
              </a:rPr>
              <a:t>is</a:t>
            </a:r>
            <a:r>
              <a:rPr sz="2400" spc="-60" dirty="0">
                <a:solidFill>
                  <a:srgbClr val="404040"/>
                </a:solidFill>
                <a:latin typeface="Arial MT"/>
                <a:cs typeface="Arial MT"/>
              </a:rPr>
              <a:t> </a:t>
            </a:r>
            <a:r>
              <a:rPr sz="2400" dirty="0">
                <a:solidFill>
                  <a:srgbClr val="404040"/>
                </a:solidFill>
                <a:latin typeface="Arial MT"/>
                <a:cs typeface="Arial MT"/>
              </a:rPr>
              <a:t>applied</a:t>
            </a:r>
            <a:r>
              <a:rPr sz="2400" spc="-65" dirty="0">
                <a:solidFill>
                  <a:srgbClr val="404040"/>
                </a:solidFill>
                <a:latin typeface="Arial MT"/>
                <a:cs typeface="Arial MT"/>
              </a:rPr>
              <a:t> </a:t>
            </a:r>
            <a:r>
              <a:rPr sz="2400" dirty="0">
                <a:solidFill>
                  <a:srgbClr val="404040"/>
                </a:solidFill>
                <a:latin typeface="Arial MT"/>
                <a:cs typeface="Arial MT"/>
              </a:rPr>
              <a:t>in</a:t>
            </a:r>
            <a:r>
              <a:rPr sz="2400" spc="-165" dirty="0">
                <a:solidFill>
                  <a:srgbClr val="404040"/>
                </a:solidFill>
                <a:latin typeface="Arial MT"/>
                <a:cs typeface="Arial MT"/>
              </a:rPr>
              <a:t> </a:t>
            </a:r>
            <a:r>
              <a:rPr sz="2400" dirty="0">
                <a:solidFill>
                  <a:srgbClr val="404040"/>
                </a:solidFill>
                <a:latin typeface="Arial MT"/>
                <a:cs typeface="Arial MT"/>
              </a:rPr>
              <a:t>AI</a:t>
            </a:r>
            <a:r>
              <a:rPr sz="2400" spc="-60" dirty="0">
                <a:solidFill>
                  <a:srgbClr val="404040"/>
                </a:solidFill>
                <a:latin typeface="Arial MT"/>
                <a:cs typeface="Arial MT"/>
              </a:rPr>
              <a:t> </a:t>
            </a:r>
            <a:r>
              <a:rPr sz="2400" spc="-10" dirty="0">
                <a:solidFill>
                  <a:srgbClr val="404040"/>
                </a:solidFill>
                <a:latin typeface="Arial MT"/>
                <a:cs typeface="Arial MT"/>
              </a:rPr>
              <a:t>include:</a:t>
            </a:r>
            <a:endParaRPr sz="2400">
              <a:latin typeface="Arial MT"/>
              <a:cs typeface="Arial MT"/>
            </a:endParaRPr>
          </a:p>
          <a:p>
            <a:pPr marL="12700">
              <a:lnSpc>
                <a:spcPct val="100000"/>
              </a:lnSpc>
              <a:spcBef>
                <a:spcPts val="1000"/>
              </a:spcBef>
            </a:pPr>
            <a:r>
              <a:rPr sz="1950" dirty="0">
                <a:solidFill>
                  <a:srgbClr val="90C226"/>
                </a:solidFill>
                <a:latin typeface="Marlett"/>
                <a:cs typeface="Marlett"/>
              </a:rPr>
              <a:t></a:t>
            </a:r>
            <a:r>
              <a:rPr sz="1950" spc="229" dirty="0">
                <a:solidFill>
                  <a:srgbClr val="90C226"/>
                </a:solidFill>
                <a:latin typeface="Times New Roman"/>
                <a:cs typeface="Times New Roman"/>
              </a:rPr>
              <a:t> </a:t>
            </a:r>
            <a:r>
              <a:rPr sz="2400" b="1" dirty="0">
                <a:solidFill>
                  <a:srgbClr val="001D35"/>
                </a:solidFill>
                <a:latin typeface="Arial"/>
                <a:cs typeface="Arial"/>
              </a:rPr>
              <a:t>Autonomous</a:t>
            </a:r>
            <a:r>
              <a:rPr sz="2400" b="1" spc="-15" dirty="0">
                <a:solidFill>
                  <a:srgbClr val="001D35"/>
                </a:solidFill>
                <a:latin typeface="Arial"/>
                <a:cs typeface="Arial"/>
              </a:rPr>
              <a:t> </a:t>
            </a:r>
            <a:r>
              <a:rPr sz="2400" b="1" spc="-10" dirty="0">
                <a:solidFill>
                  <a:srgbClr val="001D35"/>
                </a:solidFill>
                <a:latin typeface="Arial"/>
                <a:cs typeface="Arial"/>
              </a:rPr>
              <a:t>vehicles:</a:t>
            </a:r>
            <a:endParaRPr sz="2400">
              <a:latin typeface="Arial"/>
              <a:cs typeface="Arial"/>
            </a:endParaRPr>
          </a:p>
          <a:p>
            <a:pPr marL="12700">
              <a:lnSpc>
                <a:spcPct val="100000"/>
              </a:lnSpc>
              <a:spcBef>
                <a:spcPts val="1000"/>
              </a:spcBef>
              <a:tabLst>
                <a:tab pos="355600" algn="l"/>
                <a:tab pos="808355" algn="l"/>
                <a:tab pos="2091689" algn="l"/>
                <a:tab pos="2494915" algn="l"/>
                <a:tab pos="4340225" algn="l"/>
                <a:tab pos="5608955" algn="l"/>
                <a:tab pos="6266180" algn="l"/>
                <a:tab pos="6855459" algn="l"/>
                <a:tab pos="8159115" algn="l"/>
                <a:tab pos="8578215" algn="l"/>
                <a:tab pos="10050145" algn="l"/>
                <a:tab pos="10469880" algn="l"/>
              </a:tabLst>
            </a:pPr>
            <a:r>
              <a:rPr sz="1950" spc="-50" dirty="0">
                <a:solidFill>
                  <a:srgbClr val="90C226"/>
                </a:solidFill>
                <a:latin typeface="Arial MT"/>
                <a:cs typeface="Arial MT"/>
              </a:rPr>
              <a:t>§</a:t>
            </a:r>
            <a:r>
              <a:rPr sz="1950" dirty="0">
                <a:solidFill>
                  <a:srgbClr val="90C226"/>
                </a:solidFill>
                <a:latin typeface="Arial MT"/>
                <a:cs typeface="Arial MT"/>
              </a:rPr>
              <a:t>	</a:t>
            </a:r>
            <a:r>
              <a:rPr sz="2400" spc="-25" dirty="0">
                <a:solidFill>
                  <a:srgbClr val="545D7E"/>
                </a:solidFill>
                <a:latin typeface="Arial MT"/>
                <a:cs typeface="Arial MT"/>
              </a:rPr>
              <a:t>AI</a:t>
            </a:r>
            <a:r>
              <a:rPr sz="2400" dirty="0">
                <a:solidFill>
                  <a:srgbClr val="545D7E"/>
                </a:solidFill>
                <a:latin typeface="Arial MT"/>
                <a:cs typeface="Arial MT"/>
              </a:rPr>
              <a:t>	</a:t>
            </a:r>
            <a:r>
              <a:rPr sz="2400" spc="-10" dirty="0">
                <a:solidFill>
                  <a:srgbClr val="545D7E"/>
                </a:solidFill>
                <a:latin typeface="Arial MT"/>
                <a:cs typeface="Arial MT"/>
              </a:rPr>
              <a:t>systems</a:t>
            </a:r>
            <a:r>
              <a:rPr sz="2400" dirty="0">
                <a:solidFill>
                  <a:srgbClr val="545D7E"/>
                </a:solidFill>
                <a:latin typeface="Arial MT"/>
                <a:cs typeface="Arial MT"/>
              </a:rPr>
              <a:t>	</a:t>
            </a:r>
            <a:r>
              <a:rPr sz="2400" spc="-25" dirty="0">
                <a:solidFill>
                  <a:srgbClr val="545D7E"/>
                </a:solidFill>
                <a:latin typeface="Arial MT"/>
                <a:cs typeface="Arial MT"/>
              </a:rPr>
              <a:t>in</a:t>
            </a:r>
            <a:r>
              <a:rPr sz="2400" dirty="0">
                <a:solidFill>
                  <a:srgbClr val="545D7E"/>
                </a:solidFill>
                <a:latin typeface="Arial MT"/>
                <a:cs typeface="Arial MT"/>
              </a:rPr>
              <a:t>	</a:t>
            </a:r>
            <a:r>
              <a:rPr sz="2400" spc="-10" dirty="0">
                <a:solidFill>
                  <a:srgbClr val="545D7E"/>
                </a:solidFill>
                <a:latin typeface="Arial MT"/>
                <a:cs typeface="Arial MT"/>
              </a:rPr>
              <a:t>autonomous</a:t>
            </a:r>
            <a:r>
              <a:rPr sz="2400" dirty="0">
                <a:solidFill>
                  <a:srgbClr val="545D7E"/>
                </a:solidFill>
                <a:latin typeface="Arial MT"/>
                <a:cs typeface="Arial MT"/>
              </a:rPr>
              <a:t>	</a:t>
            </a:r>
            <a:r>
              <a:rPr sz="2400" spc="-10" dirty="0">
                <a:solidFill>
                  <a:srgbClr val="545D7E"/>
                </a:solidFill>
                <a:latin typeface="Arial MT"/>
                <a:cs typeface="Arial MT"/>
              </a:rPr>
              <a:t>vehicles</a:t>
            </a:r>
            <a:r>
              <a:rPr sz="2400" dirty="0">
                <a:solidFill>
                  <a:srgbClr val="545D7E"/>
                </a:solidFill>
                <a:latin typeface="Arial MT"/>
                <a:cs typeface="Arial MT"/>
              </a:rPr>
              <a:t>	</a:t>
            </a:r>
            <a:r>
              <a:rPr sz="2400" spc="-25" dirty="0">
                <a:solidFill>
                  <a:srgbClr val="545D7E"/>
                </a:solidFill>
                <a:latin typeface="Arial MT"/>
                <a:cs typeface="Arial MT"/>
              </a:rPr>
              <a:t>use</a:t>
            </a:r>
            <a:r>
              <a:rPr sz="2400" dirty="0">
                <a:solidFill>
                  <a:srgbClr val="545D7E"/>
                </a:solidFill>
                <a:latin typeface="Arial MT"/>
                <a:cs typeface="Arial MT"/>
              </a:rPr>
              <a:t>	</a:t>
            </a:r>
            <a:r>
              <a:rPr sz="2400" spc="-25" dirty="0">
                <a:solidFill>
                  <a:srgbClr val="545D7E"/>
                </a:solidFill>
                <a:latin typeface="Arial MT"/>
                <a:cs typeface="Arial MT"/>
              </a:rPr>
              <a:t>the</a:t>
            </a:r>
            <a:r>
              <a:rPr sz="2400" dirty="0">
                <a:solidFill>
                  <a:srgbClr val="545D7E"/>
                </a:solidFill>
                <a:latin typeface="Arial MT"/>
                <a:cs typeface="Arial MT"/>
              </a:rPr>
              <a:t>	</a:t>
            </a:r>
            <a:r>
              <a:rPr sz="2400" spc="-10" dirty="0">
                <a:solidFill>
                  <a:srgbClr val="545D7E"/>
                </a:solidFill>
                <a:latin typeface="Arial MT"/>
                <a:cs typeface="Arial MT"/>
              </a:rPr>
              <a:t>principle</a:t>
            </a:r>
            <a:r>
              <a:rPr sz="2400" dirty="0">
                <a:solidFill>
                  <a:srgbClr val="545D7E"/>
                </a:solidFill>
                <a:latin typeface="Arial MT"/>
                <a:cs typeface="Arial MT"/>
              </a:rPr>
              <a:t>	</a:t>
            </a:r>
            <a:r>
              <a:rPr sz="2400" spc="-25" dirty="0">
                <a:solidFill>
                  <a:srgbClr val="545D7E"/>
                </a:solidFill>
                <a:latin typeface="Arial MT"/>
                <a:cs typeface="Arial MT"/>
              </a:rPr>
              <a:t>of</a:t>
            </a:r>
            <a:r>
              <a:rPr sz="2400" dirty="0">
                <a:solidFill>
                  <a:srgbClr val="545D7E"/>
                </a:solidFill>
                <a:latin typeface="Arial MT"/>
                <a:cs typeface="Arial MT"/>
              </a:rPr>
              <a:t>	</a:t>
            </a:r>
            <a:r>
              <a:rPr sz="2400" spc="-10" dirty="0">
                <a:solidFill>
                  <a:srgbClr val="545D7E"/>
                </a:solidFill>
                <a:latin typeface="Arial MT"/>
                <a:cs typeface="Arial MT"/>
              </a:rPr>
              <a:t>rationality</a:t>
            </a:r>
            <a:r>
              <a:rPr sz="2400" dirty="0">
                <a:solidFill>
                  <a:srgbClr val="545D7E"/>
                </a:solidFill>
                <a:latin typeface="Arial MT"/>
                <a:cs typeface="Arial MT"/>
              </a:rPr>
              <a:t>	</a:t>
            </a:r>
            <a:r>
              <a:rPr sz="2400" spc="-25" dirty="0">
                <a:solidFill>
                  <a:srgbClr val="545D7E"/>
                </a:solidFill>
                <a:latin typeface="Arial MT"/>
                <a:cs typeface="Arial MT"/>
              </a:rPr>
              <a:t>to</a:t>
            </a:r>
            <a:r>
              <a:rPr sz="2400" dirty="0">
                <a:solidFill>
                  <a:srgbClr val="545D7E"/>
                </a:solidFill>
                <a:latin typeface="Arial MT"/>
                <a:cs typeface="Arial MT"/>
              </a:rPr>
              <a:t>	</a:t>
            </a:r>
            <a:r>
              <a:rPr sz="2400" spc="-20" dirty="0">
                <a:solidFill>
                  <a:srgbClr val="545D7E"/>
                </a:solidFill>
                <a:latin typeface="Arial MT"/>
                <a:cs typeface="Arial MT"/>
              </a:rPr>
              <a:t>make</a:t>
            </a:r>
            <a:endParaRPr sz="2400">
              <a:latin typeface="Arial MT"/>
              <a:cs typeface="Arial MT"/>
            </a:endParaRPr>
          </a:p>
        </p:txBody>
      </p:sp>
      <p:sp>
        <p:nvSpPr>
          <p:cNvPr id="16" name="object 16"/>
          <p:cNvSpPr txBox="1"/>
          <p:nvPr/>
        </p:nvSpPr>
        <p:spPr>
          <a:xfrm>
            <a:off x="432074" y="2627993"/>
            <a:ext cx="11245215" cy="4064000"/>
          </a:xfrm>
          <a:prstGeom prst="rect">
            <a:avLst/>
          </a:prstGeom>
        </p:spPr>
        <p:txBody>
          <a:bodyPr vert="horz" wrap="square" lIns="0" tIns="12700" rIns="0" bIns="0" rtlCol="0">
            <a:spAutoFit/>
          </a:bodyPr>
          <a:lstStyle/>
          <a:p>
            <a:pPr marL="355600" marR="20955" algn="just">
              <a:lnSpc>
                <a:spcPct val="100000"/>
              </a:lnSpc>
              <a:spcBef>
                <a:spcPts val="100"/>
              </a:spcBef>
            </a:pPr>
            <a:r>
              <a:rPr sz="2400" dirty="0">
                <a:solidFill>
                  <a:srgbClr val="545D7E"/>
                </a:solidFill>
                <a:latin typeface="Arial MT"/>
                <a:cs typeface="Arial MT"/>
              </a:rPr>
              <a:t>decisions</a:t>
            </a:r>
            <a:r>
              <a:rPr sz="2400" spc="350" dirty="0">
                <a:solidFill>
                  <a:srgbClr val="545D7E"/>
                </a:solidFill>
                <a:latin typeface="Arial MT"/>
                <a:cs typeface="Arial MT"/>
              </a:rPr>
              <a:t>  </a:t>
            </a:r>
            <a:r>
              <a:rPr sz="2400" dirty="0">
                <a:solidFill>
                  <a:srgbClr val="545D7E"/>
                </a:solidFill>
                <a:latin typeface="Arial MT"/>
                <a:cs typeface="Arial MT"/>
              </a:rPr>
              <a:t>about</a:t>
            </a:r>
            <a:r>
              <a:rPr sz="2400" spc="345" dirty="0">
                <a:solidFill>
                  <a:srgbClr val="545D7E"/>
                </a:solidFill>
                <a:latin typeface="Arial MT"/>
                <a:cs typeface="Arial MT"/>
              </a:rPr>
              <a:t>  </a:t>
            </a:r>
            <a:r>
              <a:rPr sz="2400" dirty="0">
                <a:solidFill>
                  <a:srgbClr val="545D7E"/>
                </a:solidFill>
                <a:latin typeface="Arial MT"/>
                <a:cs typeface="Arial MT"/>
              </a:rPr>
              <a:t>driving,</a:t>
            </a:r>
            <a:r>
              <a:rPr sz="2400" spc="350" dirty="0">
                <a:solidFill>
                  <a:srgbClr val="545D7E"/>
                </a:solidFill>
                <a:latin typeface="Arial MT"/>
                <a:cs typeface="Arial MT"/>
              </a:rPr>
              <a:t>  </a:t>
            </a:r>
            <a:r>
              <a:rPr sz="2400" dirty="0">
                <a:solidFill>
                  <a:srgbClr val="545D7E"/>
                </a:solidFill>
                <a:latin typeface="Arial MT"/>
                <a:cs typeface="Arial MT"/>
              </a:rPr>
              <a:t>such</a:t>
            </a:r>
            <a:r>
              <a:rPr sz="2400" spc="345" dirty="0">
                <a:solidFill>
                  <a:srgbClr val="545D7E"/>
                </a:solidFill>
                <a:latin typeface="Arial MT"/>
                <a:cs typeface="Arial MT"/>
              </a:rPr>
              <a:t>  </a:t>
            </a:r>
            <a:r>
              <a:rPr sz="2400" dirty="0">
                <a:solidFill>
                  <a:srgbClr val="545D7E"/>
                </a:solidFill>
                <a:latin typeface="Arial MT"/>
                <a:cs typeface="Arial MT"/>
              </a:rPr>
              <a:t>as</a:t>
            </a:r>
            <a:r>
              <a:rPr sz="2400" spc="345" dirty="0">
                <a:solidFill>
                  <a:srgbClr val="545D7E"/>
                </a:solidFill>
                <a:latin typeface="Arial MT"/>
                <a:cs typeface="Arial MT"/>
              </a:rPr>
              <a:t>  </a:t>
            </a:r>
            <a:r>
              <a:rPr sz="2400" dirty="0">
                <a:solidFill>
                  <a:srgbClr val="545D7E"/>
                </a:solidFill>
                <a:latin typeface="Arial MT"/>
                <a:cs typeface="Arial MT"/>
              </a:rPr>
              <a:t>changing</a:t>
            </a:r>
            <a:r>
              <a:rPr sz="2400" spc="355" dirty="0">
                <a:solidFill>
                  <a:srgbClr val="545D7E"/>
                </a:solidFill>
                <a:latin typeface="Arial MT"/>
                <a:cs typeface="Arial MT"/>
              </a:rPr>
              <a:t>  </a:t>
            </a:r>
            <a:r>
              <a:rPr sz="2400" dirty="0">
                <a:solidFill>
                  <a:srgbClr val="545D7E"/>
                </a:solidFill>
                <a:latin typeface="Arial MT"/>
                <a:cs typeface="Arial MT"/>
              </a:rPr>
              <a:t>lanes,</a:t>
            </a:r>
            <a:r>
              <a:rPr sz="2400" spc="345" dirty="0">
                <a:solidFill>
                  <a:srgbClr val="545D7E"/>
                </a:solidFill>
                <a:latin typeface="Arial MT"/>
                <a:cs typeface="Arial MT"/>
              </a:rPr>
              <a:t>  </a:t>
            </a:r>
            <a:r>
              <a:rPr sz="2400" dirty="0">
                <a:solidFill>
                  <a:srgbClr val="545D7E"/>
                </a:solidFill>
                <a:latin typeface="Arial MT"/>
                <a:cs typeface="Arial MT"/>
              </a:rPr>
              <a:t>adjusting</a:t>
            </a:r>
            <a:r>
              <a:rPr sz="2400" spc="350" dirty="0">
                <a:solidFill>
                  <a:srgbClr val="545D7E"/>
                </a:solidFill>
                <a:latin typeface="Arial MT"/>
                <a:cs typeface="Arial MT"/>
              </a:rPr>
              <a:t>  </a:t>
            </a:r>
            <a:r>
              <a:rPr sz="2400" dirty="0">
                <a:solidFill>
                  <a:srgbClr val="545D7E"/>
                </a:solidFill>
                <a:latin typeface="Arial MT"/>
                <a:cs typeface="Arial MT"/>
              </a:rPr>
              <a:t>speed,</a:t>
            </a:r>
            <a:r>
              <a:rPr sz="2400" spc="345" dirty="0">
                <a:solidFill>
                  <a:srgbClr val="545D7E"/>
                </a:solidFill>
                <a:latin typeface="Arial MT"/>
                <a:cs typeface="Arial MT"/>
              </a:rPr>
              <a:t>  </a:t>
            </a:r>
            <a:r>
              <a:rPr sz="2400" spc="-25" dirty="0">
                <a:solidFill>
                  <a:srgbClr val="545D7E"/>
                </a:solidFill>
                <a:latin typeface="Arial MT"/>
                <a:cs typeface="Arial MT"/>
              </a:rPr>
              <a:t>or </a:t>
            </a:r>
            <a:r>
              <a:rPr sz="2400" dirty="0">
                <a:solidFill>
                  <a:srgbClr val="545D7E"/>
                </a:solidFill>
                <a:latin typeface="Arial MT"/>
                <a:cs typeface="Arial MT"/>
              </a:rPr>
              <a:t>stopping.</a:t>
            </a:r>
            <a:r>
              <a:rPr sz="2400" spc="-90" dirty="0">
                <a:solidFill>
                  <a:srgbClr val="545D7E"/>
                </a:solidFill>
                <a:latin typeface="Arial MT"/>
                <a:cs typeface="Arial MT"/>
              </a:rPr>
              <a:t> </a:t>
            </a:r>
            <a:r>
              <a:rPr sz="2400" dirty="0">
                <a:solidFill>
                  <a:srgbClr val="545D7E"/>
                </a:solidFill>
                <a:latin typeface="Arial MT"/>
                <a:cs typeface="Arial MT"/>
              </a:rPr>
              <a:t>These</a:t>
            </a:r>
            <a:r>
              <a:rPr sz="2400" spc="135" dirty="0">
                <a:solidFill>
                  <a:srgbClr val="545D7E"/>
                </a:solidFill>
                <a:latin typeface="Arial MT"/>
                <a:cs typeface="Arial MT"/>
              </a:rPr>
              <a:t> </a:t>
            </a:r>
            <a:r>
              <a:rPr sz="2400" dirty="0">
                <a:solidFill>
                  <a:srgbClr val="545D7E"/>
                </a:solidFill>
                <a:latin typeface="Arial MT"/>
                <a:cs typeface="Arial MT"/>
              </a:rPr>
              <a:t>systems</a:t>
            </a:r>
            <a:r>
              <a:rPr sz="2400" spc="135" dirty="0">
                <a:solidFill>
                  <a:srgbClr val="545D7E"/>
                </a:solidFill>
                <a:latin typeface="Arial MT"/>
                <a:cs typeface="Arial MT"/>
              </a:rPr>
              <a:t> </a:t>
            </a:r>
            <a:r>
              <a:rPr sz="2400" dirty="0">
                <a:solidFill>
                  <a:srgbClr val="545D7E"/>
                </a:solidFill>
                <a:latin typeface="Arial MT"/>
                <a:cs typeface="Arial MT"/>
              </a:rPr>
              <a:t>consider</a:t>
            </a:r>
            <a:r>
              <a:rPr sz="2400" spc="145" dirty="0">
                <a:solidFill>
                  <a:srgbClr val="545D7E"/>
                </a:solidFill>
                <a:latin typeface="Arial MT"/>
                <a:cs typeface="Arial MT"/>
              </a:rPr>
              <a:t> </a:t>
            </a:r>
            <a:r>
              <a:rPr sz="2400" dirty="0">
                <a:solidFill>
                  <a:srgbClr val="545D7E"/>
                </a:solidFill>
                <a:latin typeface="Arial MT"/>
                <a:cs typeface="Arial MT"/>
              </a:rPr>
              <a:t>factors</a:t>
            </a:r>
            <a:r>
              <a:rPr sz="2400" spc="130" dirty="0">
                <a:solidFill>
                  <a:srgbClr val="545D7E"/>
                </a:solidFill>
                <a:latin typeface="Arial MT"/>
                <a:cs typeface="Arial MT"/>
              </a:rPr>
              <a:t> </a:t>
            </a:r>
            <a:r>
              <a:rPr sz="2400" dirty="0">
                <a:solidFill>
                  <a:srgbClr val="545D7E"/>
                </a:solidFill>
                <a:latin typeface="Arial MT"/>
                <a:cs typeface="Arial MT"/>
              </a:rPr>
              <a:t>like</a:t>
            </a:r>
            <a:r>
              <a:rPr sz="2400" spc="140" dirty="0">
                <a:solidFill>
                  <a:srgbClr val="545D7E"/>
                </a:solidFill>
                <a:latin typeface="Arial MT"/>
                <a:cs typeface="Arial MT"/>
              </a:rPr>
              <a:t> </a:t>
            </a:r>
            <a:r>
              <a:rPr sz="2400" dirty="0">
                <a:solidFill>
                  <a:srgbClr val="545D7E"/>
                </a:solidFill>
                <a:latin typeface="Arial MT"/>
                <a:cs typeface="Arial MT"/>
              </a:rPr>
              <a:t>traffic</a:t>
            </a:r>
            <a:r>
              <a:rPr sz="2400" spc="125" dirty="0">
                <a:solidFill>
                  <a:srgbClr val="545D7E"/>
                </a:solidFill>
                <a:latin typeface="Arial MT"/>
                <a:cs typeface="Arial MT"/>
              </a:rPr>
              <a:t> </a:t>
            </a:r>
            <a:r>
              <a:rPr sz="2400" dirty="0">
                <a:solidFill>
                  <a:srgbClr val="545D7E"/>
                </a:solidFill>
                <a:latin typeface="Arial MT"/>
                <a:cs typeface="Arial MT"/>
              </a:rPr>
              <a:t>conditions,</a:t>
            </a:r>
            <a:r>
              <a:rPr sz="2400" spc="140" dirty="0">
                <a:solidFill>
                  <a:srgbClr val="545D7E"/>
                </a:solidFill>
                <a:latin typeface="Arial MT"/>
                <a:cs typeface="Arial MT"/>
              </a:rPr>
              <a:t> </a:t>
            </a:r>
            <a:r>
              <a:rPr sz="2400" dirty="0">
                <a:solidFill>
                  <a:srgbClr val="545D7E"/>
                </a:solidFill>
                <a:latin typeface="Arial MT"/>
                <a:cs typeface="Arial MT"/>
              </a:rPr>
              <a:t>road</a:t>
            </a:r>
            <a:r>
              <a:rPr sz="2400" spc="140" dirty="0">
                <a:solidFill>
                  <a:srgbClr val="545D7E"/>
                </a:solidFill>
                <a:latin typeface="Arial MT"/>
                <a:cs typeface="Arial MT"/>
              </a:rPr>
              <a:t> </a:t>
            </a:r>
            <a:r>
              <a:rPr sz="2400" dirty="0">
                <a:solidFill>
                  <a:srgbClr val="545D7E"/>
                </a:solidFill>
                <a:latin typeface="Arial MT"/>
                <a:cs typeface="Arial MT"/>
              </a:rPr>
              <a:t>rules,</a:t>
            </a:r>
            <a:r>
              <a:rPr sz="2400" spc="140" dirty="0">
                <a:solidFill>
                  <a:srgbClr val="545D7E"/>
                </a:solidFill>
                <a:latin typeface="Arial MT"/>
                <a:cs typeface="Arial MT"/>
              </a:rPr>
              <a:t> </a:t>
            </a:r>
            <a:r>
              <a:rPr sz="2400" spc="-25" dirty="0">
                <a:solidFill>
                  <a:srgbClr val="545D7E"/>
                </a:solidFill>
                <a:latin typeface="Arial MT"/>
                <a:cs typeface="Arial MT"/>
              </a:rPr>
              <a:t>and </a:t>
            </a:r>
            <a:r>
              <a:rPr sz="2400" dirty="0">
                <a:solidFill>
                  <a:srgbClr val="545D7E"/>
                </a:solidFill>
                <a:latin typeface="Arial MT"/>
                <a:cs typeface="Arial MT"/>
              </a:rPr>
              <a:t>obstacles</a:t>
            </a:r>
            <a:r>
              <a:rPr sz="2400" spc="-55" dirty="0">
                <a:solidFill>
                  <a:srgbClr val="545D7E"/>
                </a:solidFill>
                <a:latin typeface="Arial MT"/>
                <a:cs typeface="Arial MT"/>
              </a:rPr>
              <a:t> </a:t>
            </a:r>
            <a:r>
              <a:rPr sz="2400" dirty="0">
                <a:solidFill>
                  <a:srgbClr val="545D7E"/>
                </a:solidFill>
                <a:latin typeface="Arial MT"/>
                <a:cs typeface="Arial MT"/>
              </a:rPr>
              <a:t>to</a:t>
            </a:r>
            <a:r>
              <a:rPr sz="2400" spc="-50" dirty="0">
                <a:solidFill>
                  <a:srgbClr val="545D7E"/>
                </a:solidFill>
                <a:latin typeface="Arial MT"/>
                <a:cs typeface="Arial MT"/>
              </a:rPr>
              <a:t> </a:t>
            </a:r>
            <a:r>
              <a:rPr sz="2400" dirty="0">
                <a:solidFill>
                  <a:srgbClr val="545D7E"/>
                </a:solidFill>
                <a:latin typeface="Arial MT"/>
                <a:cs typeface="Arial MT"/>
              </a:rPr>
              <a:t>ensure</a:t>
            </a:r>
            <a:r>
              <a:rPr sz="2400" spc="-50" dirty="0">
                <a:solidFill>
                  <a:srgbClr val="545D7E"/>
                </a:solidFill>
                <a:latin typeface="Arial MT"/>
                <a:cs typeface="Arial MT"/>
              </a:rPr>
              <a:t> </a:t>
            </a:r>
            <a:r>
              <a:rPr sz="2400" dirty="0">
                <a:solidFill>
                  <a:srgbClr val="545D7E"/>
                </a:solidFill>
                <a:latin typeface="Arial MT"/>
                <a:cs typeface="Arial MT"/>
              </a:rPr>
              <a:t>the</a:t>
            </a:r>
            <a:r>
              <a:rPr sz="2400" spc="-50" dirty="0">
                <a:solidFill>
                  <a:srgbClr val="545D7E"/>
                </a:solidFill>
                <a:latin typeface="Arial MT"/>
                <a:cs typeface="Arial MT"/>
              </a:rPr>
              <a:t> </a:t>
            </a:r>
            <a:r>
              <a:rPr sz="2400" dirty="0">
                <a:solidFill>
                  <a:srgbClr val="545D7E"/>
                </a:solidFill>
                <a:latin typeface="Arial MT"/>
                <a:cs typeface="Arial MT"/>
              </a:rPr>
              <a:t>safest</a:t>
            </a:r>
            <a:r>
              <a:rPr sz="2400" spc="-50" dirty="0">
                <a:solidFill>
                  <a:srgbClr val="545D7E"/>
                </a:solidFill>
                <a:latin typeface="Arial MT"/>
                <a:cs typeface="Arial MT"/>
              </a:rPr>
              <a:t> </a:t>
            </a:r>
            <a:r>
              <a:rPr sz="2400" dirty="0">
                <a:solidFill>
                  <a:srgbClr val="545D7E"/>
                </a:solidFill>
                <a:latin typeface="Arial MT"/>
                <a:cs typeface="Arial MT"/>
              </a:rPr>
              <a:t>and</a:t>
            </a:r>
            <a:r>
              <a:rPr sz="2400" spc="-50" dirty="0">
                <a:solidFill>
                  <a:srgbClr val="545D7E"/>
                </a:solidFill>
                <a:latin typeface="Arial MT"/>
                <a:cs typeface="Arial MT"/>
              </a:rPr>
              <a:t> </a:t>
            </a:r>
            <a:r>
              <a:rPr sz="2400" dirty="0">
                <a:solidFill>
                  <a:srgbClr val="545D7E"/>
                </a:solidFill>
                <a:latin typeface="Arial MT"/>
                <a:cs typeface="Arial MT"/>
              </a:rPr>
              <a:t>most</a:t>
            </a:r>
            <a:r>
              <a:rPr sz="2400" spc="-55" dirty="0">
                <a:solidFill>
                  <a:srgbClr val="545D7E"/>
                </a:solidFill>
                <a:latin typeface="Arial MT"/>
                <a:cs typeface="Arial MT"/>
              </a:rPr>
              <a:t> </a:t>
            </a:r>
            <a:r>
              <a:rPr sz="2400" dirty="0">
                <a:solidFill>
                  <a:srgbClr val="545D7E"/>
                </a:solidFill>
                <a:latin typeface="Arial MT"/>
                <a:cs typeface="Arial MT"/>
              </a:rPr>
              <a:t>efficient</a:t>
            </a:r>
            <a:r>
              <a:rPr sz="2400" spc="-50" dirty="0">
                <a:solidFill>
                  <a:srgbClr val="545D7E"/>
                </a:solidFill>
                <a:latin typeface="Arial MT"/>
                <a:cs typeface="Arial MT"/>
              </a:rPr>
              <a:t> </a:t>
            </a:r>
            <a:r>
              <a:rPr sz="2400" spc="-10" dirty="0">
                <a:solidFill>
                  <a:srgbClr val="545D7E"/>
                </a:solidFill>
                <a:latin typeface="Arial MT"/>
                <a:cs typeface="Arial MT"/>
              </a:rPr>
              <a:t>route.</a:t>
            </a:r>
            <a:endParaRPr sz="2400">
              <a:latin typeface="Arial MT"/>
              <a:cs typeface="Arial MT"/>
            </a:endParaRPr>
          </a:p>
          <a:p>
            <a:pPr marL="12700">
              <a:lnSpc>
                <a:spcPts val="2855"/>
              </a:lnSpc>
              <a:spcBef>
                <a:spcPts val="1000"/>
              </a:spcBef>
              <a:tabLst>
                <a:tab pos="355600" algn="l"/>
              </a:tabLst>
            </a:pPr>
            <a:r>
              <a:rPr sz="1950" spc="-50" dirty="0">
                <a:solidFill>
                  <a:srgbClr val="90C226"/>
                </a:solidFill>
                <a:latin typeface="Arial MT"/>
                <a:cs typeface="Arial MT"/>
              </a:rPr>
              <a:t>Ø</a:t>
            </a:r>
            <a:r>
              <a:rPr sz="1950" dirty="0">
                <a:solidFill>
                  <a:srgbClr val="90C226"/>
                </a:solidFill>
                <a:latin typeface="Arial MT"/>
                <a:cs typeface="Arial MT"/>
              </a:rPr>
              <a:t>	</a:t>
            </a:r>
            <a:r>
              <a:rPr sz="2400" b="1" dirty="0">
                <a:solidFill>
                  <a:srgbClr val="001D35"/>
                </a:solidFill>
                <a:latin typeface="Arial"/>
                <a:cs typeface="Arial"/>
              </a:rPr>
              <a:t>Algorithmic</a:t>
            </a:r>
            <a:r>
              <a:rPr sz="2400" b="1" spc="-50" dirty="0">
                <a:solidFill>
                  <a:srgbClr val="001D35"/>
                </a:solidFill>
                <a:latin typeface="Arial"/>
                <a:cs typeface="Arial"/>
              </a:rPr>
              <a:t> </a:t>
            </a:r>
            <a:r>
              <a:rPr sz="2400" b="1" spc="-10" dirty="0">
                <a:solidFill>
                  <a:srgbClr val="001D35"/>
                </a:solidFill>
                <a:latin typeface="Arial"/>
                <a:cs typeface="Arial"/>
              </a:rPr>
              <a:t>Trading:</a:t>
            </a:r>
            <a:endParaRPr sz="2400">
              <a:latin typeface="Arial"/>
              <a:cs typeface="Arial"/>
            </a:endParaRPr>
          </a:p>
          <a:p>
            <a:pPr marL="121285" indent="-117475">
              <a:lnSpc>
                <a:spcPts val="2910"/>
              </a:lnSpc>
              <a:buSzPct val="97916"/>
              <a:buChar char="•"/>
              <a:tabLst>
                <a:tab pos="121285" algn="l"/>
              </a:tabLst>
            </a:pPr>
            <a:r>
              <a:rPr sz="2400" dirty="0">
                <a:solidFill>
                  <a:srgbClr val="001D35"/>
                </a:solidFill>
                <a:latin typeface="Arial MT"/>
                <a:cs typeface="Arial MT"/>
              </a:rPr>
              <a:t>AI</a:t>
            </a:r>
            <a:r>
              <a:rPr sz="2400" spc="-20" dirty="0">
                <a:solidFill>
                  <a:srgbClr val="001D35"/>
                </a:solidFill>
                <a:latin typeface="Arial MT"/>
                <a:cs typeface="Arial MT"/>
              </a:rPr>
              <a:t> </a:t>
            </a:r>
            <a:r>
              <a:rPr sz="2400" dirty="0">
                <a:solidFill>
                  <a:srgbClr val="001D35"/>
                </a:solidFill>
                <a:latin typeface="Arial MT"/>
                <a:cs typeface="Arial MT"/>
              </a:rPr>
              <a:t>systems</a:t>
            </a:r>
            <a:r>
              <a:rPr sz="2400" spc="-20" dirty="0">
                <a:solidFill>
                  <a:srgbClr val="001D35"/>
                </a:solidFill>
                <a:latin typeface="Arial MT"/>
                <a:cs typeface="Arial MT"/>
              </a:rPr>
              <a:t> </a:t>
            </a:r>
            <a:r>
              <a:rPr sz="2400" dirty="0">
                <a:solidFill>
                  <a:srgbClr val="001D35"/>
                </a:solidFill>
                <a:latin typeface="Arial MT"/>
                <a:cs typeface="Arial MT"/>
              </a:rPr>
              <a:t>use</a:t>
            </a:r>
            <a:r>
              <a:rPr sz="2400" spc="-5" dirty="0">
                <a:solidFill>
                  <a:srgbClr val="001D35"/>
                </a:solidFill>
                <a:latin typeface="Arial MT"/>
                <a:cs typeface="Arial MT"/>
              </a:rPr>
              <a:t> </a:t>
            </a:r>
            <a:r>
              <a:rPr sz="2400" dirty="0">
                <a:solidFill>
                  <a:srgbClr val="001D35"/>
                </a:solidFill>
                <a:latin typeface="Arial MT"/>
                <a:cs typeface="Arial MT"/>
              </a:rPr>
              <a:t>the</a:t>
            </a:r>
            <a:r>
              <a:rPr sz="2400" spc="-10" dirty="0">
                <a:solidFill>
                  <a:srgbClr val="001D35"/>
                </a:solidFill>
                <a:latin typeface="Arial MT"/>
                <a:cs typeface="Arial MT"/>
              </a:rPr>
              <a:t> </a:t>
            </a:r>
            <a:r>
              <a:rPr sz="2400" dirty="0">
                <a:solidFill>
                  <a:srgbClr val="001D35"/>
                </a:solidFill>
                <a:latin typeface="Arial MT"/>
                <a:cs typeface="Arial MT"/>
              </a:rPr>
              <a:t>Principle</a:t>
            </a:r>
            <a:r>
              <a:rPr sz="2400" spc="10" dirty="0">
                <a:solidFill>
                  <a:srgbClr val="001D35"/>
                </a:solidFill>
                <a:latin typeface="Arial MT"/>
                <a:cs typeface="Arial MT"/>
              </a:rPr>
              <a:t> </a:t>
            </a:r>
            <a:r>
              <a:rPr sz="2400" dirty="0">
                <a:solidFill>
                  <a:srgbClr val="001D35"/>
                </a:solidFill>
                <a:latin typeface="Arial MT"/>
                <a:cs typeface="Arial MT"/>
              </a:rPr>
              <a:t>of</a:t>
            </a:r>
            <a:r>
              <a:rPr sz="2400" spc="-15" dirty="0">
                <a:solidFill>
                  <a:srgbClr val="001D35"/>
                </a:solidFill>
                <a:latin typeface="Arial MT"/>
                <a:cs typeface="Arial MT"/>
              </a:rPr>
              <a:t> </a:t>
            </a:r>
            <a:r>
              <a:rPr sz="2400" dirty="0">
                <a:solidFill>
                  <a:srgbClr val="001D35"/>
                </a:solidFill>
                <a:latin typeface="Arial MT"/>
                <a:cs typeface="Arial MT"/>
              </a:rPr>
              <a:t>Rationality to</a:t>
            </a:r>
            <a:r>
              <a:rPr sz="2400" spc="-15" dirty="0">
                <a:solidFill>
                  <a:srgbClr val="001D35"/>
                </a:solidFill>
                <a:latin typeface="Arial MT"/>
                <a:cs typeface="Arial MT"/>
              </a:rPr>
              <a:t> </a:t>
            </a:r>
            <a:r>
              <a:rPr sz="2400" dirty="0">
                <a:solidFill>
                  <a:srgbClr val="001D35"/>
                </a:solidFill>
                <a:latin typeface="Arial MT"/>
                <a:cs typeface="Arial MT"/>
              </a:rPr>
              <a:t>make</a:t>
            </a:r>
            <a:r>
              <a:rPr sz="2400" spc="-5" dirty="0">
                <a:solidFill>
                  <a:srgbClr val="001D35"/>
                </a:solidFill>
                <a:latin typeface="Arial MT"/>
                <a:cs typeface="Arial MT"/>
              </a:rPr>
              <a:t> </a:t>
            </a:r>
            <a:r>
              <a:rPr sz="2400" dirty="0">
                <a:solidFill>
                  <a:srgbClr val="001D35"/>
                </a:solidFill>
                <a:latin typeface="Arial MT"/>
                <a:cs typeface="Arial MT"/>
              </a:rPr>
              <a:t>buy</a:t>
            </a:r>
            <a:r>
              <a:rPr sz="2400" spc="-10" dirty="0">
                <a:solidFill>
                  <a:srgbClr val="001D35"/>
                </a:solidFill>
                <a:latin typeface="Arial MT"/>
                <a:cs typeface="Arial MT"/>
              </a:rPr>
              <a:t> </a:t>
            </a:r>
            <a:r>
              <a:rPr sz="2400" dirty="0">
                <a:solidFill>
                  <a:srgbClr val="001D35"/>
                </a:solidFill>
                <a:latin typeface="Arial MT"/>
                <a:cs typeface="Arial MT"/>
              </a:rPr>
              <a:t>or</a:t>
            </a:r>
            <a:r>
              <a:rPr sz="2400" spc="-10" dirty="0">
                <a:solidFill>
                  <a:srgbClr val="001D35"/>
                </a:solidFill>
                <a:latin typeface="Arial MT"/>
                <a:cs typeface="Arial MT"/>
              </a:rPr>
              <a:t> </a:t>
            </a:r>
            <a:r>
              <a:rPr sz="2400" dirty="0">
                <a:solidFill>
                  <a:srgbClr val="001D35"/>
                </a:solidFill>
                <a:latin typeface="Arial MT"/>
                <a:cs typeface="Arial MT"/>
              </a:rPr>
              <a:t>sell decisions based </a:t>
            </a:r>
            <a:r>
              <a:rPr sz="2400" spc="-25" dirty="0">
                <a:solidFill>
                  <a:srgbClr val="001D35"/>
                </a:solidFill>
                <a:latin typeface="Arial MT"/>
                <a:cs typeface="Arial MT"/>
              </a:rPr>
              <a:t>on</a:t>
            </a:r>
            <a:endParaRPr sz="2400">
              <a:latin typeface="Arial MT"/>
              <a:cs typeface="Arial MT"/>
            </a:endParaRPr>
          </a:p>
          <a:p>
            <a:pPr marL="12700">
              <a:lnSpc>
                <a:spcPts val="2875"/>
              </a:lnSpc>
            </a:pPr>
            <a:r>
              <a:rPr sz="2400" dirty="0">
                <a:solidFill>
                  <a:srgbClr val="001D35"/>
                </a:solidFill>
                <a:latin typeface="Arial MT"/>
                <a:cs typeface="Arial MT"/>
              </a:rPr>
              <a:t>market</a:t>
            </a:r>
            <a:r>
              <a:rPr sz="2400" spc="-75" dirty="0">
                <a:solidFill>
                  <a:srgbClr val="001D35"/>
                </a:solidFill>
                <a:latin typeface="Arial MT"/>
                <a:cs typeface="Arial MT"/>
              </a:rPr>
              <a:t> </a:t>
            </a:r>
            <a:r>
              <a:rPr sz="2400" dirty="0">
                <a:solidFill>
                  <a:srgbClr val="001D35"/>
                </a:solidFill>
                <a:latin typeface="Arial MT"/>
                <a:cs typeface="Arial MT"/>
              </a:rPr>
              <a:t>conditions,</a:t>
            </a:r>
            <a:r>
              <a:rPr sz="2400" spc="-75" dirty="0">
                <a:solidFill>
                  <a:srgbClr val="001D35"/>
                </a:solidFill>
                <a:latin typeface="Arial MT"/>
                <a:cs typeface="Arial MT"/>
              </a:rPr>
              <a:t> </a:t>
            </a:r>
            <a:r>
              <a:rPr sz="2400" dirty="0">
                <a:solidFill>
                  <a:srgbClr val="001D35"/>
                </a:solidFill>
                <a:latin typeface="Arial MT"/>
                <a:cs typeface="Arial MT"/>
              </a:rPr>
              <a:t>price</a:t>
            </a:r>
            <a:r>
              <a:rPr sz="2400" spc="-70" dirty="0">
                <a:solidFill>
                  <a:srgbClr val="001D35"/>
                </a:solidFill>
                <a:latin typeface="Arial MT"/>
                <a:cs typeface="Arial MT"/>
              </a:rPr>
              <a:t> </a:t>
            </a:r>
            <a:r>
              <a:rPr sz="2400" dirty="0">
                <a:solidFill>
                  <a:srgbClr val="001D35"/>
                </a:solidFill>
                <a:latin typeface="Arial MT"/>
                <a:cs typeface="Arial MT"/>
              </a:rPr>
              <a:t>trends,</a:t>
            </a:r>
            <a:r>
              <a:rPr sz="2400" spc="-75" dirty="0">
                <a:solidFill>
                  <a:srgbClr val="001D35"/>
                </a:solidFill>
                <a:latin typeface="Arial MT"/>
                <a:cs typeface="Arial MT"/>
              </a:rPr>
              <a:t> </a:t>
            </a:r>
            <a:r>
              <a:rPr sz="2400" dirty="0">
                <a:solidFill>
                  <a:srgbClr val="001D35"/>
                </a:solidFill>
                <a:latin typeface="Arial MT"/>
                <a:cs typeface="Arial MT"/>
              </a:rPr>
              <a:t>and</a:t>
            </a:r>
            <a:r>
              <a:rPr sz="2400" spc="-75" dirty="0">
                <a:solidFill>
                  <a:srgbClr val="001D35"/>
                </a:solidFill>
                <a:latin typeface="Arial MT"/>
                <a:cs typeface="Arial MT"/>
              </a:rPr>
              <a:t> </a:t>
            </a:r>
            <a:r>
              <a:rPr sz="2400" dirty="0">
                <a:solidFill>
                  <a:srgbClr val="001D35"/>
                </a:solidFill>
                <a:latin typeface="Arial MT"/>
                <a:cs typeface="Arial MT"/>
              </a:rPr>
              <a:t>financial</a:t>
            </a:r>
            <a:r>
              <a:rPr sz="2400" spc="-70" dirty="0">
                <a:solidFill>
                  <a:srgbClr val="001D35"/>
                </a:solidFill>
                <a:latin typeface="Arial MT"/>
                <a:cs typeface="Arial MT"/>
              </a:rPr>
              <a:t> </a:t>
            </a:r>
            <a:r>
              <a:rPr sz="2400" spc="-10" dirty="0">
                <a:solidFill>
                  <a:srgbClr val="001D35"/>
                </a:solidFill>
                <a:latin typeface="Arial MT"/>
                <a:cs typeface="Arial MT"/>
              </a:rPr>
              <a:t>indicators.</a:t>
            </a:r>
            <a:endParaRPr sz="2400">
              <a:latin typeface="Arial MT"/>
              <a:cs typeface="Arial MT"/>
            </a:endParaRPr>
          </a:p>
          <a:p>
            <a:pPr marL="12700">
              <a:lnSpc>
                <a:spcPct val="100000"/>
              </a:lnSpc>
              <a:spcBef>
                <a:spcPts val="1000"/>
              </a:spcBef>
              <a:tabLst>
                <a:tab pos="355600" algn="l"/>
              </a:tabLst>
            </a:pPr>
            <a:r>
              <a:rPr sz="1950" spc="-50" dirty="0">
                <a:solidFill>
                  <a:srgbClr val="90C226"/>
                </a:solidFill>
                <a:latin typeface="Arial MT"/>
                <a:cs typeface="Arial MT"/>
              </a:rPr>
              <a:t>Ø</a:t>
            </a:r>
            <a:r>
              <a:rPr sz="1950" dirty="0">
                <a:solidFill>
                  <a:srgbClr val="90C226"/>
                </a:solidFill>
                <a:latin typeface="Arial MT"/>
                <a:cs typeface="Arial MT"/>
              </a:rPr>
              <a:t>	</a:t>
            </a:r>
            <a:r>
              <a:rPr sz="2400" b="1" dirty="0">
                <a:solidFill>
                  <a:srgbClr val="001D35"/>
                </a:solidFill>
                <a:latin typeface="Arial"/>
                <a:cs typeface="Arial"/>
              </a:rPr>
              <a:t>Game</a:t>
            </a:r>
            <a:r>
              <a:rPr sz="2400" b="1" spc="-45" dirty="0">
                <a:solidFill>
                  <a:srgbClr val="001D35"/>
                </a:solidFill>
                <a:latin typeface="Arial"/>
                <a:cs typeface="Arial"/>
              </a:rPr>
              <a:t> </a:t>
            </a:r>
            <a:r>
              <a:rPr sz="2400" b="1" dirty="0">
                <a:solidFill>
                  <a:srgbClr val="001D35"/>
                </a:solidFill>
                <a:latin typeface="Arial"/>
                <a:cs typeface="Arial"/>
              </a:rPr>
              <a:t>theory</a:t>
            </a:r>
            <a:r>
              <a:rPr sz="2400" b="1" spc="-50" dirty="0">
                <a:solidFill>
                  <a:srgbClr val="001D35"/>
                </a:solidFill>
                <a:latin typeface="Arial"/>
                <a:cs typeface="Arial"/>
              </a:rPr>
              <a:t> </a:t>
            </a:r>
            <a:r>
              <a:rPr sz="2400" b="1" dirty="0">
                <a:solidFill>
                  <a:srgbClr val="001D35"/>
                </a:solidFill>
                <a:latin typeface="Arial"/>
                <a:cs typeface="Arial"/>
              </a:rPr>
              <a:t>and</a:t>
            </a:r>
            <a:r>
              <a:rPr sz="2400" b="1" spc="-45" dirty="0">
                <a:solidFill>
                  <a:srgbClr val="001D35"/>
                </a:solidFill>
                <a:latin typeface="Arial"/>
                <a:cs typeface="Arial"/>
              </a:rPr>
              <a:t> </a:t>
            </a:r>
            <a:r>
              <a:rPr sz="2400" b="1" dirty="0">
                <a:solidFill>
                  <a:srgbClr val="001D35"/>
                </a:solidFill>
                <a:latin typeface="Arial"/>
                <a:cs typeface="Arial"/>
              </a:rPr>
              <a:t>decision</a:t>
            </a:r>
            <a:r>
              <a:rPr sz="2400" b="1" spc="-45" dirty="0">
                <a:solidFill>
                  <a:srgbClr val="001D35"/>
                </a:solidFill>
                <a:latin typeface="Arial"/>
                <a:cs typeface="Arial"/>
              </a:rPr>
              <a:t> </a:t>
            </a:r>
            <a:r>
              <a:rPr sz="2400" b="1" spc="-10" dirty="0">
                <a:solidFill>
                  <a:srgbClr val="001D35"/>
                </a:solidFill>
                <a:latin typeface="Arial"/>
                <a:cs typeface="Arial"/>
              </a:rPr>
              <a:t>theory:</a:t>
            </a:r>
            <a:endParaRPr sz="2400">
              <a:latin typeface="Arial"/>
              <a:cs typeface="Arial"/>
            </a:endParaRPr>
          </a:p>
          <a:p>
            <a:pPr marL="355600" marR="5080" indent="-342900" algn="just">
              <a:lnSpc>
                <a:spcPct val="100000"/>
              </a:lnSpc>
              <a:spcBef>
                <a:spcPts val="1000"/>
              </a:spcBef>
            </a:pPr>
            <a:r>
              <a:rPr sz="1950" dirty="0">
                <a:solidFill>
                  <a:srgbClr val="90C226"/>
                </a:solidFill>
                <a:latin typeface="Arial MT"/>
                <a:cs typeface="Arial MT"/>
              </a:rPr>
              <a:t>§</a:t>
            </a:r>
            <a:r>
              <a:rPr sz="1950" spc="215" dirty="0">
                <a:solidFill>
                  <a:srgbClr val="90C226"/>
                </a:solidFill>
                <a:latin typeface="Arial MT"/>
                <a:cs typeface="Arial MT"/>
              </a:rPr>
              <a:t>  </a:t>
            </a:r>
            <a:r>
              <a:rPr sz="2400" dirty="0">
                <a:solidFill>
                  <a:srgbClr val="001D35"/>
                </a:solidFill>
                <a:latin typeface="Arial MT"/>
                <a:cs typeface="Arial MT"/>
              </a:rPr>
              <a:t>The</a:t>
            </a:r>
            <a:r>
              <a:rPr sz="2400" spc="240" dirty="0">
                <a:solidFill>
                  <a:srgbClr val="001D35"/>
                </a:solidFill>
                <a:latin typeface="Arial MT"/>
                <a:cs typeface="Arial MT"/>
              </a:rPr>
              <a:t> </a:t>
            </a:r>
            <a:r>
              <a:rPr sz="2400" dirty="0">
                <a:solidFill>
                  <a:srgbClr val="001D35"/>
                </a:solidFill>
                <a:latin typeface="Arial MT"/>
                <a:cs typeface="Arial MT"/>
              </a:rPr>
              <a:t>concept</a:t>
            </a:r>
            <a:r>
              <a:rPr sz="2400" spc="240" dirty="0">
                <a:solidFill>
                  <a:srgbClr val="001D35"/>
                </a:solidFill>
                <a:latin typeface="Arial MT"/>
                <a:cs typeface="Arial MT"/>
              </a:rPr>
              <a:t> </a:t>
            </a:r>
            <a:r>
              <a:rPr sz="2400" dirty="0">
                <a:solidFill>
                  <a:srgbClr val="001D35"/>
                </a:solidFill>
                <a:latin typeface="Arial MT"/>
                <a:cs typeface="Arial MT"/>
              </a:rPr>
              <a:t>of</a:t>
            </a:r>
            <a:r>
              <a:rPr sz="2400" spc="235" dirty="0">
                <a:solidFill>
                  <a:srgbClr val="001D35"/>
                </a:solidFill>
                <a:latin typeface="Arial MT"/>
                <a:cs typeface="Arial MT"/>
              </a:rPr>
              <a:t> </a:t>
            </a:r>
            <a:r>
              <a:rPr sz="2400" dirty="0">
                <a:solidFill>
                  <a:srgbClr val="001D35"/>
                </a:solidFill>
                <a:latin typeface="Arial MT"/>
                <a:cs typeface="Arial MT"/>
              </a:rPr>
              <a:t>rational</a:t>
            </a:r>
            <a:r>
              <a:rPr sz="2400" spc="254" dirty="0">
                <a:solidFill>
                  <a:srgbClr val="001D35"/>
                </a:solidFill>
                <a:latin typeface="Arial MT"/>
                <a:cs typeface="Arial MT"/>
              </a:rPr>
              <a:t> </a:t>
            </a:r>
            <a:r>
              <a:rPr sz="2400" dirty="0">
                <a:solidFill>
                  <a:srgbClr val="001D35"/>
                </a:solidFill>
                <a:latin typeface="Arial MT"/>
                <a:cs typeface="Arial MT"/>
              </a:rPr>
              <a:t>agents</a:t>
            </a:r>
            <a:r>
              <a:rPr sz="2400" spc="245" dirty="0">
                <a:solidFill>
                  <a:srgbClr val="001D35"/>
                </a:solidFill>
                <a:latin typeface="Arial MT"/>
                <a:cs typeface="Arial MT"/>
              </a:rPr>
              <a:t> </a:t>
            </a:r>
            <a:r>
              <a:rPr sz="2400" dirty="0">
                <a:solidFill>
                  <a:srgbClr val="001D35"/>
                </a:solidFill>
                <a:latin typeface="Arial MT"/>
                <a:cs typeface="Arial MT"/>
              </a:rPr>
              <a:t>is</a:t>
            </a:r>
            <a:r>
              <a:rPr sz="2400" spc="240" dirty="0">
                <a:solidFill>
                  <a:srgbClr val="001D35"/>
                </a:solidFill>
                <a:latin typeface="Arial MT"/>
                <a:cs typeface="Arial MT"/>
              </a:rPr>
              <a:t> </a:t>
            </a:r>
            <a:r>
              <a:rPr sz="2400" dirty="0">
                <a:solidFill>
                  <a:srgbClr val="001D35"/>
                </a:solidFill>
                <a:latin typeface="Arial MT"/>
                <a:cs typeface="Arial MT"/>
              </a:rPr>
              <a:t>used</a:t>
            </a:r>
            <a:r>
              <a:rPr sz="2400" spc="245" dirty="0">
                <a:solidFill>
                  <a:srgbClr val="001D35"/>
                </a:solidFill>
                <a:latin typeface="Arial MT"/>
                <a:cs typeface="Arial MT"/>
              </a:rPr>
              <a:t> </a:t>
            </a:r>
            <a:r>
              <a:rPr sz="2400" dirty="0">
                <a:solidFill>
                  <a:srgbClr val="001D35"/>
                </a:solidFill>
                <a:latin typeface="Arial MT"/>
                <a:cs typeface="Arial MT"/>
              </a:rPr>
              <a:t>in</a:t>
            </a:r>
            <a:r>
              <a:rPr sz="2400" spc="245" dirty="0">
                <a:solidFill>
                  <a:srgbClr val="001D35"/>
                </a:solidFill>
                <a:latin typeface="Arial MT"/>
                <a:cs typeface="Arial MT"/>
              </a:rPr>
              <a:t> </a:t>
            </a:r>
            <a:r>
              <a:rPr sz="2400" dirty="0">
                <a:solidFill>
                  <a:srgbClr val="001D35"/>
                </a:solidFill>
                <a:latin typeface="Arial MT"/>
                <a:cs typeface="Arial MT"/>
              </a:rPr>
              <a:t>these</a:t>
            </a:r>
            <a:r>
              <a:rPr sz="2400" spc="245" dirty="0">
                <a:solidFill>
                  <a:srgbClr val="001D35"/>
                </a:solidFill>
                <a:latin typeface="Arial MT"/>
                <a:cs typeface="Arial MT"/>
              </a:rPr>
              <a:t> </a:t>
            </a:r>
            <a:r>
              <a:rPr sz="2400" dirty="0">
                <a:solidFill>
                  <a:srgbClr val="001D35"/>
                </a:solidFill>
                <a:latin typeface="Arial MT"/>
                <a:cs typeface="Arial MT"/>
              </a:rPr>
              <a:t>disciplines</a:t>
            </a:r>
            <a:r>
              <a:rPr sz="2400" spc="265" dirty="0">
                <a:solidFill>
                  <a:srgbClr val="001D35"/>
                </a:solidFill>
                <a:latin typeface="Arial MT"/>
                <a:cs typeface="Arial MT"/>
              </a:rPr>
              <a:t> </a:t>
            </a:r>
            <a:r>
              <a:rPr sz="2400" dirty="0">
                <a:solidFill>
                  <a:srgbClr val="001D35"/>
                </a:solidFill>
                <a:latin typeface="Arial MT"/>
                <a:cs typeface="Arial MT"/>
              </a:rPr>
              <a:t>to</a:t>
            </a:r>
            <a:r>
              <a:rPr sz="2400" spc="235" dirty="0">
                <a:solidFill>
                  <a:srgbClr val="001D35"/>
                </a:solidFill>
                <a:latin typeface="Arial MT"/>
                <a:cs typeface="Arial MT"/>
              </a:rPr>
              <a:t> </a:t>
            </a:r>
            <a:r>
              <a:rPr sz="2400" dirty="0">
                <a:solidFill>
                  <a:srgbClr val="001D35"/>
                </a:solidFill>
                <a:latin typeface="Arial MT"/>
                <a:cs typeface="Arial MT"/>
              </a:rPr>
              <a:t>help</a:t>
            </a:r>
            <a:r>
              <a:rPr sz="2400" spc="250" dirty="0">
                <a:solidFill>
                  <a:srgbClr val="001D35"/>
                </a:solidFill>
                <a:latin typeface="Arial MT"/>
                <a:cs typeface="Arial MT"/>
              </a:rPr>
              <a:t> </a:t>
            </a:r>
            <a:r>
              <a:rPr sz="2400" spc="-10" dirty="0">
                <a:solidFill>
                  <a:srgbClr val="001D35"/>
                </a:solidFill>
                <a:latin typeface="Arial MT"/>
                <a:cs typeface="Arial MT"/>
              </a:rPr>
              <a:t>understand </a:t>
            </a:r>
            <a:r>
              <a:rPr sz="2400" dirty="0">
                <a:solidFill>
                  <a:srgbClr val="001D35"/>
                </a:solidFill>
                <a:latin typeface="Arial MT"/>
                <a:cs typeface="Arial MT"/>
              </a:rPr>
              <a:t>how</a:t>
            </a:r>
            <a:r>
              <a:rPr sz="2400" spc="180" dirty="0">
                <a:solidFill>
                  <a:srgbClr val="001D35"/>
                </a:solidFill>
                <a:latin typeface="Arial MT"/>
                <a:cs typeface="Arial MT"/>
              </a:rPr>
              <a:t> </a:t>
            </a:r>
            <a:r>
              <a:rPr sz="2400" dirty="0">
                <a:solidFill>
                  <a:srgbClr val="001D35"/>
                </a:solidFill>
                <a:latin typeface="Arial MT"/>
                <a:cs typeface="Arial MT"/>
              </a:rPr>
              <a:t>people</a:t>
            </a:r>
            <a:r>
              <a:rPr sz="2400" spc="195" dirty="0">
                <a:solidFill>
                  <a:srgbClr val="001D35"/>
                </a:solidFill>
                <a:latin typeface="Arial MT"/>
                <a:cs typeface="Arial MT"/>
              </a:rPr>
              <a:t> </a:t>
            </a:r>
            <a:r>
              <a:rPr sz="2400" dirty="0">
                <a:solidFill>
                  <a:srgbClr val="001D35"/>
                </a:solidFill>
                <a:latin typeface="Arial MT"/>
                <a:cs typeface="Arial MT"/>
              </a:rPr>
              <a:t>make</a:t>
            </a:r>
            <a:r>
              <a:rPr sz="2400" spc="180" dirty="0">
                <a:solidFill>
                  <a:srgbClr val="001D35"/>
                </a:solidFill>
                <a:latin typeface="Arial MT"/>
                <a:cs typeface="Arial MT"/>
              </a:rPr>
              <a:t> </a:t>
            </a:r>
            <a:r>
              <a:rPr sz="2400" dirty="0">
                <a:solidFill>
                  <a:srgbClr val="001D35"/>
                </a:solidFill>
                <a:latin typeface="Arial MT"/>
                <a:cs typeface="Arial MT"/>
              </a:rPr>
              <a:t>decisions,</a:t>
            </a:r>
            <a:r>
              <a:rPr sz="2400" spc="185" dirty="0">
                <a:solidFill>
                  <a:srgbClr val="001D35"/>
                </a:solidFill>
                <a:latin typeface="Arial MT"/>
                <a:cs typeface="Arial MT"/>
              </a:rPr>
              <a:t> </a:t>
            </a:r>
            <a:r>
              <a:rPr sz="2400" dirty="0">
                <a:solidFill>
                  <a:srgbClr val="001D35"/>
                </a:solidFill>
                <a:latin typeface="Arial MT"/>
                <a:cs typeface="Arial MT"/>
              </a:rPr>
              <a:t>which</a:t>
            </a:r>
            <a:r>
              <a:rPr sz="2400" spc="190" dirty="0">
                <a:solidFill>
                  <a:srgbClr val="001D35"/>
                </a:solidFill>
                <a:latin typeface="Arial MT"/>
                <a:cs typeface="Arial MT"/>
              </a:rPr>
              <a:t> </a:t>
            </a:r>
            <a:r>
              <a:rPr sz="2400" dirty="0">
                <a:solidFill>
                  <a:srgbClr val="001D35"/>
                </a:solidFill>
                <a:latin typeface="Arial MT"/>
                <a:cs typeface="Arial MT"/>
              </a:rPr>
              <a:t>can</a:t>
            </a:r>
            <a:r>
              <a:rPr sz="2400" spc="180" dirty="0">
                <a:solidFill>
                  <a:srgbClr val="001D35"/>
                </a:solidFill>
                <a:latin typeface="Arial MT"/>
                <a:cs typeface="Arial MT"/>
              </a:rPr>
              <a:t> </a:t>
            </a:r>
            <a:r>
              <a:rPr sz="2400" dirty="0">
                <a:solidFill>
                  <a:srgbClr val="001D35"/>
                </a:solidFill>
                <a:latin typeface="Arial MT"/>
                <a:cs typeface="Arial MT"/>
              </a:rPr>
              <a:t>then</a:t>
            </a:r>
            <a:r>
              <a:rPr sz="2400" spc="180" dirty="0">
                <a:solidFill>
                  <a:srgbClr val="001D35"/>
                </a:solidFill>
                <a:latin typeface="Arial MT"/>
                <a:cs typeface="Arial MT"/>
              </a:rPr>
              <a:t> </a:t>
            </a:r>
            <a:r>
              <a:rPr sz="2400" dirty="0">
                <a:solidFill>
                  <a:srgbClr val="001D35"/>
                </a:solidFill>
                <a:latin typeface="Arial MT"/>
                <a:cs typeface="Arial MT"/>
              </a:rPr>
              <a:t>be</a:t>
            </a:r>
            <a:r>
              <a:rPr sz="2400" spc="180" dirty="0">
                <a:solidFill>
                  <a:srgbClr val="001D35"/>
                </a:solidFill>
                <a:latin typeface="Arial MT"/>
                <a:cs typeface="Arial MT"/>
              </a:rPr>
              <a:t> </a:t>
            </a:r>
            <a:r>
              <a:rPr sz="2400" dirty="0">
                <a:solidFill>
                  <a:srgbClr val="001D35"/>
                </a:solidFill>
                <a:latin typeface="Arial MT"/>
                <a:cs typeface="Arial MT"/>
              </a:rPr>
              <a:t>applied</a:t>
            </a:r>
            <a:r>
              <a:rPr sz="2400" spc="200" dirty="0">
                <a:solidFill>
                  <a:srgbClr val="001D35"/>
                </a:solidFill>
                <a:latin typeface="Arial MT"/>
                <a:cs typeface="Arial MT"/>
              </a:rPr>
              <a:t> </a:t>
            </a:r>
            <a:r>
              <a:rPr sz="2400" dirty="0">
                <a:solidFill>
                  <a:srgbClr val="001D35"/>
                </a:solidFill>
                <a:latin typeface="Arial MT"/>
                <a:cs typeface="Arial MT"/>
              </a:rPr>
              <a:t>to</a:t>
            </a:r>
            <a:r>
              <a:rPr sz="2400" spc="175" dirty="0">
                <a:solidFill>
                  <a:srgbClr val="001D35"/>
                </a:solidFill>
                <a:latin typeface="Arial MT"/>
                <a:cs typeface="Arial MT"/>
              </a:rPr>
              <a:t> </a:t>
            </a:r>
            <a:r>
              <a:rPr sz="2400" dirty="0">
                <a:solidFill>
                  <a:srgbClr val="001D35"/>
                </a:solidFill>
                <a:latin typeface="Arial MT"/>
                <a:cs typeface="Arial MT"/>
              </a:rPr>
              <a:t>develop</a:t>
            </a:r>
            <a:r>
              <a:rPr sz="2400" spc="195" dirty="0">
                <a:solidFill>
                  <a:srgbClr val="001D35"/>
                </a:solidFill>
                <a:latin typeface="Arial MT"/>
                <a:cs typeface="Arial MT"/>
              </a:rPr>
              <a:t> </a:t>
            </a:r>
            <a:r>
              <a:rPr sz="2400" dirty="0">
                <a:solidFill>
                  <a:srgbClr val="001D35"/>
                </a:solidFill>
                <a:latin typeface="Arial MT"/>
                <a:cs typeface="Arial MT"/>
              </a:rPr>
              <a:t>AI</a:t>
            </a:r>
            <a:r>
              <a:rPr sz="2400" spc="170" dirty="0">
                <a:solidFill>
                  <a:srgbClr val="001D35"/>
                </a:solidFill>
                <a:latin typeface="Arial MT"/>
                <a:cs typeface="Arial MT"/>
              </a:rPr>
              <a:t> </a:t>
            </a:r>
            <a:r>
              <a:rPr sz="2400" dirty="0">
                <a:solidFill>
                  <a:srgbClr val="001D35"/>
                </a:solidFill>
                <a:latin typeface="Arial MT"/>
                <a:cs typeface="Arial MT"/>
              </a:rPr>
              <a:t>that</a:t>
            </a:r>
            <a:r>
              <a:rPr sz="2400" spc="170" dirty="0">
                <a:solidFill>
                  <a:srgbClr val="001D35"/>
                </a:solidFill>
                <a:latin typeface="Arial MT"/>
                <a:cs typeface="Arial MT"/>
              </a:rPr>
              <a:t> </a:t>
            </a:r>
            <a:r>
              <a:rPr sz="2400" spc="-25" dirty="0">
                <a:solidFill>
                  <a:srgbClr val="001D35"/>
                </a:solidFill>
                <a:latin typeface="Arial MT"/>
                <a:cs typeface="Arial MT"/>
              </a:rPr>
              <a:t>can </a:t>
            </a:r>
            <a:r>
              <a:rPr sz="2400" dirty="0">
                <a:solidFill>
                  <a:srgbClr val="001D35"/>
                </a:solidFill>
                <a:latin typeface="Arial MT"/>
                <a:cs typeface="Arial MT"/>
              </a:rPr>
              <a:t>mimic</a:t>
            </a:r>
            <a:r>
              <a:rPr sz="2400" spc="-80" dirty="0">
                <a:solidFill>
                  <a:srgbClr val="001D35"/>
                </a:solidFill>
                <a:latin typeface="Arial MT"/>
                <a:cs typeface="Arial MT"/>
              </a:rPr>
              <a:t> </a:t>
            </a:r>
            <a:r>
              <a:rPr sz="2400" dirty="0">
                <a:solidFill>
                  <a:srgbClr val="001D35"/>
                </a:solidFill>
                <a:latin typeface="Arial MT"/>
                <a:cs typeface="Arial MT"/>
              </a:rPr>
              <a:t>human</a:t>
            </a:r>
            <a:r>
              <a:rPr sz="2400" spc="-80" dirty="0">
                <a:solidFill>
                  <a:srgbClr val="001D35"/>
                </a:solidFill>
                <a:latin typeface="Arial MT"/>
                <a:cs typeface="Arial MT"/>
              </a:rPr>
              <a:t> </a:t>
            </a:r>
            <a:r>
              <a:rPr sz="2400" spc="-10" dirty="0">
                <a:solidFill>
                  <a:srgbClr val="001D35"/>
                </a:solidFill>
                <a:latin typeface="Arial MT"/>
                <a:cs typeface="Arial MT"/>
              </a:rPr>
              <a:t>behavior.</a:t>
            </a:r>
            <a:endParaRPr sz="2400">
              <a:latin typeface="Arial MT"/>
              <a:cs typeface="Arial M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7420504" y="-4762"/>
            <a:ext cx="4773295" cy="6867525"/>
            <a:chOff x="7420504" y="-4762"/>
            <a:chExt cx="4773295" cy="6867525"/>
          </a:xfrm>
        </p:grpSpPr>
        <p:sp>
          <p:nvSpPr>
            <p:cNvPr id="3" name="object 3"/>
            <p:cNvSpPr/>
            <p:nvPr/>
          </p:nvSpPr>
          <p:spPr>
            <a:xfrm>
              <a:off x="9371011" y="0"/>
              <a:ext cx="1219200" cy="6858000"/>
            </a:xfrm>
            <a:custGeom>
              <a:avLst/>
              <a:gdLst/>
              <a:ahLst/>
              <a:cxnLst/>
              <a:rect l="l" t="t" r="r" b="b"/>
              <a:pathLst>
                <a:path w="1219200" h="6858000">
                  <a:moveTo>
                    <a:pt x="0" y="0"/>
                  </a:moveTo>
                  <a:lnTo>
                    <a:pt x="1219200" y="6858000"/>
                  </a:lnTo>
                </a:path>
              </a:pathLst>
            </a:custGeom>
            <a:ln w="9525">
              <a:solidFill>
                <a:srgbClr val="BFBFBF"/>
              </a:solidFill>
            </a:ln>
          </p:spPr>
          <p:txBody>
            <a:bodyPr wrap="square" lIns="0" tIns="0" rIns="0" bIns="0" rtlCol="0"/>
            <a:lstStyle/>
            <a:p>
              <a:endParaRPr/>
            </a:p>
          </p:txBody>
        </p:sp>
        <p:sp>
          <p:nvSpPr>
            <p:cNvPr id="4" name="object 4"/>
            <p:cNvSpPr/>
            <p:nvPr/>
          </p:nvSpPr>
          <p:spPr>
            <a:xfrm>
              <a:off x="7425266" y="3681412"/>
              <a:ext cx="4763770" cy="3176905"/>
            </a:xfrm>
            <a:custGeom>
              <a:avLst/>
              <a:gdLst/>
              <a:ahLst/>
              <a:cxnLst/>
              <a:rect l="l" t="t" r="r" b="b"/>
              <a:pathLst>
                <a:path w="4763770" h="3176904">
                  <a:moveTo>
                    <a:pt x="4763558" y="0"/>
                  </a:moveTo>
                  <a:lnTo>
                    <a:pt x="0" y="3176587"/>
                  </a:lnTo>
                </a:path>
              </a:pathLst>
            </a:custGeom>
            <a:ln w="9525">
              <a:solidFill>
                <a:srgbClr val="D9D9D9"/>
              </a:solidFill>
            </a:ln>
          </p:spPr>
          <p:txBody>
            <a:bodyPr wrap="square" lIns="0" tIns="0" rIns="0" bIns="0" rtlCol="0"/>
            <a:lstStyle/>
            <a:p>
              <a:endParaRPr/>
            </a:p>
          </p:txBody>
        </p:sp>
        <p:sp>
          <p:nvSpPr>
            <p:cNvPr id="5" name="object 5"/>
            <p:cNvSpPr/>
            <p:nvPr/>
          </p:nvSpPr>
          <p:spPr>
            <a:xfrm>
              <a:off x="9181476" y="0"/>
              <a:ext cx="3007360" cy="6858000"/>
            </a:xfrm>
            <a:custGeom>
              <a:avLst/>
              <a:gdLst/>
              <a:ahLst/>
              <a:cxnLst/>
              <a:rect l="l" t="t" r="r" b="b"/>
              <a:pathLst>
                <a:path w="3007359" h="6858000">
                  <a:moveTo>
                    <a:pt x="3007348" y="6858000"/>
                  </a:moveTo>
                  <a:lnTo>
                    <a:pt x="0" y="6858000"/>
                  </a:lnTo>
                  <a:lnTo>
                    <a:pt x="2043010" y="0"/>
                  </a:lnTo>
                  <a:lnTo>
                    <a:pt x="3007348" y="0"/>
                  </a:lnTo>
                  <a:lnTo>
                    <a:pt x="3007348" y="6858000"/>
                  </a:lnTo>
                  <a:close/>
                </a:path>
              </a:pathLst>
            </a:custGeom>
            <a:solidFill>
              <a:srgbClr val="90C226">
                <a:alpha val="29803"/>
              </a:srgbClr>
            </a:solidFill>
          </p:spPr>
          <p:txBody>
            <a:bodyPr wrap="square" lIns="0" tIns="0" rIns="0" bIns="0" rtlCol="0"/>
            <a:lstStyle/>
            <a:p>
              <a:endParaRPr/>
            </a:p>
          </p:txBody>
        </p:sp>
        <p:sp>
          <p:nvSpPr>
            <p:cNvPr id="6" name="object 6"/>
            <p:cNvSpPr/>
            <p:nvPr/>
          </p:nvSpPr>
          <p:spPr>
            <a:xfrm>
              <a:off x="9604933" y="0"/>
              <a:ext cx="2587625" cy="6858000"/>
            </a:xfrm>
            <a:custGeom>
              <a:avLst/>
              <a:gdLst/>
              <a:ahLst/>
              <a:cxnLst/>
              <a:rect l="l" t="t" r="r" b="b"/>
              <a:pathLst>
                <a:path w="2587625" h="6858000">
                  <a:moveTo>
                    <a:pt x="2587066" y="6858000"/>
                  </a:moveTo>
                  <a:lnTo>
                    <a:pt x="1207968" y="6858000"/>
                  </a:lnTo>
                  <a:lnTo>
                    <a:pt x="0" y="0"/>
                  </a:lnTo>
                  <a:lnTo>
                    <a:pt x="2587066" y="0"/>
                  </a:lnTo>
                  <a:lnTo>
                    <a:pt x="2587066" y="6858000"/>
                  </a:lnTo>
                  <a:close/>
                </a:path>
              </a:pathLst>
            </a:custGeom>
            <a:solidFill>
              <a:srgbClr val="90C226">
                <a:alpha val="19999"/>
              </a:srgbClr>
            </a:solidFill>
          </p:spPr>
          <p:txBody>
            <a:bodyPr wrap="square" lIns="0" tIns="0" rIns="0" bIns="0" rtlCol="0"/>
            <a:lstStyle/>
            <a:p>
              <a:endParaRPr/>
            </a:p>
          </p:txBody>
        </p:sp>
        <p:sp>
          <p:nvSpPr>
            <p:cNvPr id="7" name="object 7"/>
            <p:cNvSpPr/>
            <p:nvPr/>
          </p:nvSpPr>
          <p:spPr>
            <a:xfrm>
              <a:off x="8932332" y="3048000"/>
              <a:ext cx="3260090" cy="3810000"/>
            </a:xfrm>
            <a:custGeom>
              <a:avLst/>
              <a:gdLst/>
              <a:ahLst/>
              <a:cxnLst/>
              <a:rect l="l" t="t" r="r" b="b"/>
              <a:pathLst>
                <a:path w="3260090" h="3810000">
                  <a:moveTo>
                    <a:pt x="3259666" y="3810000"/>
                  </a:moveTo>
                  <a:lnTo>
                    <a:pt x="0" y="3810000"/>
                  </a:lnTo>
                  <a:lnTo>
                    <a:pt x="3259666" y="0"/>
                  </a:lnTo>
                  <a:lnTo>
                    <a:pt x="3259666" y="3810000"/>
                  </a:lnTo>
                  <a:close/>
                </a:path>
              </a:pathLst>
            </a:custGeom>
            <a:solidFill>
              <a:srgbClr val="54A021">
                <a:alpha val="72155"/>
              </a:srgbClr>
            </a:solidFill>
          </p:spPr>
          <p:txBody>
            <a:bodyPr wrap="square" lIns="0" tIns="0" rIns="0" bIns="0" rtlCol="0"/>
            <a:lstStyle/>
            <a:p>
              <a:endParaRPr/>
            </a:p>
          </p:txBody>
        </p:sp>
        <p:sp>
          <p:nvSpPr>
            <p:cNvPr id="8" name="object 8"/>
            <p:cNvSpPr/>
            <p:nvPr/>
          </p:nvSpPr>
          <p:spPr>
            <a:xfrm>
              <a:off x="9337546" y="0"/>
              <a:ext cx="2851785" cy="6858000"/>
            </a:xfrm>
            <a:custGeom>
              <a:avLst/>
              <a:gdLst/>
              <a:ahLst/>
              <a:cxnLst/>
              <a:rect l="l" t="t" r="r" b="b"/>
              <a:pathLst>
                <a:path w="2851784" h="6858000">
                  <a:moveTo>
                    <a:pt x="2851279" y="6858000"/>
                  </a:moveTo>
                  <a:lnTo>
                    <a:pt x="2467704" y="6858000"/>
                  </a:lnTo>
                  <a:lnTo>
                    <a:pt x="0" y="0"/>
                  </a:lnTo>
                  <a:lnTo>
                    <a:pt x="2851279" y="0"/>
                  </a:lnTo>
                  <a:lnTo>
                    <a:pt x="2851279" y="6858000"/>
                  </a:lnTo>
                  <a:close/>
                </a:path>
              </a:pathLst>
            </a:custGeom>
            <a:solidFill>
              <a:srgbClr val="3F7819">
                <a:alpha val="69802"/>
              </a:srgbClr>
            </a:solidFill>
          </p:spPr>
          <p:txBody>
            <a:bodyPr wrap="square" lIns="0" tIns="0" rIns="0" bIns="0" rtlCol="0"/>
            <a:lstStyle/>
            <a:p>
              <a:endParaRPr/>
            </a:p>
          </p:txBody>
        </p:sp>
        <p:sp>
          <p:nvSpPr>
            <p:cNvPr id="9" name="object 9"/>
            <p:cNvSpPr/>
            <p:nvPr/>
          </p:nvSpPr>
          <p:spPr>
            <a:xfrm>
              <a:off x="10898730" y="0"/>
              <a:ext cx="1290320" cy="6858000"/>
            </a:xfrm>
            <a:custGeom>
              <a:avLst/>
              <a:gdLst/>
              <a:ahLst/>
              <a:cxnLst/>
              <a:rect l="l" t="t" r="r" b="b"/>
              <a:pathLst>
                <a:path w="1290320" h="6858000">
                  <a:moveTo>
                    <a:pt x="1290094" y="6858000"/>
                  </a:moveTo>
                  <a:lnTo>
                    <a:pt x="0" y="6858000"/>
                  </a:lnTo>
                  <a:lnTo>
                    <a:pt x="1018477" y="0"/>
                  </a:lnTo>
                  <a:lnTo>
                    <a:pt x="1290094" y="0"/>
                  </a:lnTo>
                  <a:lnTo>
                    <a:pt x="1290094" y="6858000"/>
                  </a:lnTo>
                  <a:close/>
                </a:path>
              </a:pathLst>
            </a:custGeom>
            <a:solidFill>
              <a:srgbClr val="C0E474">
                <a:alpha val="69802"/>
              </a:srgbClr>
            </a:solidFill>
          </p:spPr>
          <p:txBody>
            <a:bodyPr wrap="square" lIns="0" tIns="0" rIns="0" bIns="0" rtlCol="0"/>
            <a:lstStyle/>
            <a:p>
              <a:endParaRPr/>
            </a:p>
          </p:txBody>
        </p:sp>
        <p:sp>
          <p:nvSpPr>
            <p:cNvPr id="10" name="object 10"/>
            <p:cNvSpPr/>
            <p:nvPr/>
          </p:nvSpPr>
          <p:spPr>
            <a:xfrm>
              <a:off x="10940367" y="0"/>
              <a:ext cx="1249045" cy="6858000"/>
            </a:xfrm>
            <a:custGeom>
              <a:avLst/>
              <a:gdLst/>
              <a:ahLst/>
              <a:cxnLst/>
              <a:rect l="l" t="t" r="r" b="b"/>
              <a:pathLst>
                <a:path w="1249045" h="6858000">
                  <a:moveTo>
                    <a:pt x="1248457" y="6858000"/>
                  </a:moveTo>
                  <a:lnTo>
                    <a:pt x="1108013" y="6858000"/>
                  </a:lnTo>
                  <a:lnTo>
                    <a:pt x="0" y="0"/>
                  </a:lnTo>
                  <a:lnTo>
                    <a:pt x="1248457" y="0"/>
                  </a:lnTo>
                  <a:lnTo>
                    <a:pt x="1248457" y="6858000"/>
                  </a:lnTo>
                  <a:close/>
                </a:path>
              </a:pathLst>
            </a:custGeom>
            <a:solidFill>
              <a:srgbClr val="90C226">
                <a:alpha val="65097"/>
              </a:srgbClr>
            </a:solidFill>
          </p:spPr>
          <p:txBody>
            <a:bodyPr wrap="square" lIns="0" tIns="0" rIns="0" bIns="0" rtlCol="0"/>
            <a:lstStyle/>
            <a:p>
              <a:endParaRPr/>
            </a:p>
          </p:txBody>
        </p:sp>
        <p:sp>
          <p:nvSpPr>
            <p:cNvPr id="11" name="object 11"/>
            <p:cNvSpPr/>
            <p:nvPr/>
          </p:nvSpPr>
          <p:spPr>
            <a:xfrm>
              <a:off x="10371666" y="3589866"/>
              <a:ext cx="1817370" cy="3268345"/>
            </a:xfrm>
            <a:custGeom>
              <a:avLst/>
              <a:gdLst/>
              <a:ahLst/>
              <a:cxnLst/>
              <a:rect l="l" t="t" r="r" b="b"/>
              <a:pathLst>
                <a:path w="1817370" h="3268345">
                  <a:moveTo>
                    <a:pt x="1817158" y="3268133"/>
                  </a:moveTo>
                  <a:lnTo>
                    <a:pt x="0" y="3268133"/>
                  </a:lnTo>
                  <a:lnTo>
                    <a:pt x="1817158" y="0"/>
                  </a:lnTo>
                  <a:lnTo>
                    <a:pt x="1817158" y="3268133"/>
                  </a:lnTo>
                  <a:close/>
                </a:path>
              </a:pathLst>
            </a:custGeom>
            <a:solidFill>
              <a:srgbClr val="90C226">
                <a:alpha val="79998"/>
              </a:srgbClr>
            </a:solidFill>
          </p:spPr>
          <p:txBody>
            <a:bodyPr wrap="square" lIns="0" tIns="0" rIns="0" bIns="0" rtlCol="0"/>
            <a:lstStyle/>
            <a:p>
              <a:endParaRPr/>
            </a:p>
          </p:txBody>
        </p:sp>
      </p:grpSp>
      <p:grpSp>
        <p:nvGrpSpPr>
          <p:cNvPr id="12" name="object 12"/>
          <p:cNvGrpSpPr/>
          <p:nvPr/>
        </p:nvGrpSpPr>
        <p:grpSpPr>
          <a:xfrm>
            <a:off x="0" y="2641600"/>
            <a:ext cx="10292715" cy="4216400"/>
            <a:chOff x="0" y="2641600"/>
            <a:chExt cx="10292715" cy="4216400"/>
          </a:xfrm>
        </p:grpSpPr>
        <p:sp>
          <p:nvSpPr>
            <p:cNvPr id="13" name="object 13"/>
            <p:cNvSpPr/>
            <p:nvPr/>
          </p:nvSpPr>
          <p:spPr>
            <a:xfrm>
              <a:off x="0" y="4013200"/>
              <a:ext cx="448945" cy="2844800"/>
            </a:xfrm>
            <a:custGeom>
              <a:avLst/>
              <a:gdLst/>
              <a:ahLst/>
              <a:cxnLst/>
              <a:rect l="l" t="t" r="r" b="b"/>
              <a:pathLst>
                <a:path w="448945" h="2844800">
                  <a:moveTo>
                    <a:pt x="448732" y="2844800"/>
                  </a:moveTo>
                  <a:lnTo>
                    <a:pt x="0" y="2844800"/>
                  </a:lnTo>
                  <a:lnTo>
                    <a:pt x="0" y="0"/>
                  </a:lnTo>
                  <a:lnTo>
                    <a:pt x="448732" y="2844800"/>
                  </a:lnTo>
                  <a:close/>
                </a:path>
              </a:pathLst>
            </a:custGeom>
            <a:solidFill>
              <a:srgbClr val="90C226">
                <a:alpha val="85096"/>
              </a:srgbClr>
            </a:solidFill>
          </p:spPr>
          <p:txBody>
            <a:bodyPr wrap="square" lIns="0" tIns="0" rIns="0" bIns="0" rtlCol="0"/>
            <a:lstStyle/>
            <a:p>
              <a:endParaRPr/>
            </a:p>
          </p:txBody>
        </p:sp>
        <p:pic>
          <p:nvPicPr>
            <p:cNvPr id="14" name="object 14"/>
            <p:cNvPicPr/>
            <p:nvPr/>
          </p:nvPicPr>
          <p:blipFill>
            <a:blip r:embed="rId2" cstate="print"/>
            <a:stretch>
              <a:fillRect/>
            </a:stretch>
          </p:blipFill>
          <p:spPr>
            <a:xfrm>
              <a:off x="76200" y="2641600"/>
              <a:ext cx="10215999" cy="3530442"/>
            </a:xfrm>
            <a:prstGeom prst="rect">
              <a:avLst/>
            </a:prstGeom>
          </p:spPr>
        </p:pic>
      </p:grpSp>
      <p:sp>
        <p:nvSpPr>
          <p:cNvPr id="15" name="object 15"/>
          <p:cNvSpPr txBox="1"/>
          <p:nvPr/>
        </p:nvSpPr>
        <p:spPr>
          <a:xfrm>
            <a:off x="471404" y="297580"/>
            <a:ext cx="10212070" cy="2235200"/>
          </a:xfrm>
          <a:prstGeom prst="rect">
            <a:avLst/>
          </a:prstGeom>
        </p:spPr>
        <p:txBody>
          <a:bodyPr vert="horz" wrap="square" lIns="0" tIns="139700" rIns="0" bIns="0" rtlCol="0">
            <a:spAutoFit/>
          </a:bodyPr>
          <a:lstStyle/>
          <a:p>
            <a:pPr marL="12700">
              <a:lnSpc>
                <a:spcPct val="100000"/>
              </a:lnSpc>
              <a:spcBef>
                <a:spcPts val="1100"/>
              </a:spcBef>
            </a:pPr>
            <a:r>
              <a:rPr sz="1950" dirty="0">
                <a:solidFill>
                  <a:srgbClr val="90C226"/>
                </a:solidFill>
                <a:latin typeface="Marlett"/>
                <a:cs typeface="Marlett"/>
              </a:rPr>
              <a:t></a:t>
            </a:r>
            <a:r>
              <a:rPr sz="1950" spc="145" dirty="0">
                <a:solidFill>
                  <a:srgbClr val="90C226"/>
                </a:solidFill>
                <a:latin typeface="Times New Roman"/>
                <a:cs typeface="Times New Roman"/>
              </a:rPr>
              <a:t> </a:t>
            </a:r>
            <a:r>
              <a:rPr sz="2400" dirty="0">
                <a:solidFill>
                  <a:srgbClr val="404040"/>
                </a:solidFill>
                <a:latin typeface="Arial MT"/>
                <a:cs typeface="Arial MT"/>
              </a:rPr>
              <a:t>Consider</a:t>
            </a:r>
            <a:r>
              <a:rPr sz="2400" spc="-90" dirty="0">
                <a:solidFill>
                  <a:srgbClr val="404040"/>
                </a:solidFill>
                <a:latin typeface="Arial MT"/>
                <a:cs typeface="Arial MT"/>
              </a:rPr>
              <a:t> </a:t>
            </a:r>
            <a:r>
              <a:rPr sz="2400" dirty="0">
                <a:solidFill>
                  <a:srgbClr val="404040"/>
                </a:solidFill>
                <a:latin typeface="Arial MT"/>
                <a:cs typeface="Arial MT"/>
              </a:rPr>
              <a:t>complex</a:t>
            </a:r>
            <a:r>
              <a:rPr sz="2400" spc="-85" dirty="0">
                <a:solidFill>
                  <a:srgbClr val="404040"/>
                </a:solidFill>
                <a:latin typeface="Arial MT"/>
                <a:cs typeface="Arial MT"/>
              </a:rPr>
              <a:t> </a:t>
            </a:r>
            <a:r>
              <a:rPr sz="2400" dirty="0">
                <a:solidFill>
                  <a:srgbClr val="404040"/>
                </a:solidFill>
                <a:latin typeface="Arial MT"/>
                <a:cs typeface="Arial MT"/>
              </a:rPr>
              <a:t>problem,an</a:t>
            </a:r>
            <a:r>
              <a:rPr sz="2400" spc="-90" dirty="0">
                <a:solidFill>
                  <a:srgbClr val="404040"/>
                </a:solidFill>
                <a:latin typeface="Arial MT"/>
                <a:cs typeface="Arial MT"/>
              </a:rPr>
              <a:t> </a:t>
            </a:r>
            <a:r>
              <a:rPr sz="2400" dirty="0">
                <a:solidFill>
                  <a:srgbClr val="404040"/>
                </a:solidFill>
                <a:latin typeface="Arial MT"/>
                <a:cs typeface="Arial MT"/>
              </a:rPr>
              <a:t>automated</a:t>
            </a:r>
            <a:r>
              <a:rPr sz="2400" spc="-85" dirty="0">
                <a:solidFill>
                  <a:srgbClr val="404040"/>
                </a:solidFill>
                <a:latin typeface="Arial MT"/>
                <a:cs typeface="Arial MT"/>
              </a:rPr>
              <a:t> </a:t>
            </a:r>
            <a:r>
              <a:rPr sz="2400" dirty="0">
                <a:solidFill>
                  <a:srgbClr val="404040"/>
                </a:solidFill>
                <a:latin typeface="Arial MT"/>
                <a:cs typeface="Arial MT"/>
              </a:rPr>
              <a:t>taxi</a:t>
            </a:r>
            <a:r>
              <a:rPr sz="2400" spc="-90" dirty="0">
                <a:solidFill>
                  <a:srgbClr val="404040"/>
                </a:solidFill>
                <a:latin typeface="Arial MT"/>
                <a:cs typeface="Arial MT"/>
              </a:rPr>
              <a:t> </a:t>
            </a:r>
            <a:r>
              <a:rPr sz="2400" spc="-10" dirty="0">
                <a:solidFill>
                  <a:srgbClr val="404040"/>
                </a:solidFill>
                <a:latin typeface="Arial MT"/>
                <a:cs typeface="Arial MT"/>
              </a:rPr>
              <a:t>driver.</a:t>
            </a:r>
            <a:endParaRPr sz="2400">
              <a:latin typeface="Arial MT"/>
              <a:cs typeface="Arial MT"/>
            </a:endParaRPr>
          </a:p>
          <a:p>
            <a:pPr marL="355600" marR="26670" indent="-342900">
              <a:lnSpc>
                <a:spcPct val="100000"/>
              </a:lnSpc>
              <a:spcBef>
                <a:spcPts val="1000"/>
              </a:spcBef>
              <a:tabLst>
                <a:tab pos="760730" algn="l"/>
              </a:tabLst>
            </a:pPr>
            <a:r>
              <a:rPr sz="1950" dirty="0">
                <a:solidFill>
                  <a:srgbClr val="90C226"/>
                </a:solidFill>
                <a:latin typeface="Marlett"/>
                <a:cs typeface="Marlett"/>
              </a:rPr>
              <a:t></a:t>
            </a:r>
            <a:r>
              <a:rPr sz="1950" spc="260" dirty="0">
                <a:solidFill>
                  <a:srgbClr val="90C226"/>
                </a:solidFill>
                <a:latin typeface="Times New Roman"/>
                <a:cs typeface="Times New Roman"/>
              </a:rPr>
              <a:t> </a:t>
            </a:r>
            <a:r>
              <a:rPr sz="2400" spc="-60" dirty="0">
                <a:solidFill>
                  <a:srgbClr val="404040"/>
                </a:solidFill>
                <a:latin typeface="Arial MT"/>
                <a:cs typeface="Arial MT"/>
              </a:rPr>
              <a:t>A</a:t>
            </a:r>
            <a:r>
              <a:rPr sz="2400" dirty="0">
                <a:solidFill>
                  <a:srgbClr val="404040"/>
                </a:solidFill>
                <a:latin typeface="Arial MT"/>
                <a:cs typeface="Arial MT"/>
              </a:rPr>
              <a:t>	fully</a:t>
            </a:r>
            <a:r>
              <a:rPr sz="2400" spc="114" dirty="0">
                <a:solidFill>
                  <a:srgbClr val="404040"/>
                </a:solidFill>
                <a:latin typeface="Arial MT"/>
                <a:cs typeface="Arial MT"/>
              </a:rPr>
              <a:t> </a:t>
            </a:r>
            <a:r>
              <a:rPr sz="2400" dirty="0">
                <a:solidFill>
                  <a:srgbClr val="404040"/>
                </a:solidFill>
                <a:latin typeface="Arial MT"/>
                <a:cs typeface="Arial MT"/>
              </a:rPr>
              <a:t>automated</a:t>
            </a:r>
            <a:r>
              <a:rPr sz="2400" spc="125" dirty="0">
                <a:solidFill>
                  <a:srgbClr val="404040"/>
                </a:solidFill>
                <a:latin typeface="Arial MT"/>
                <a:cs typeface="Arial MT"/>
              </a:rPr>
              <a:t> </a:t>
            </a:r>
            <a:r>
              <a:rPr sz="2400" dirty="0">
                <a:solidFill>
                  <a:srgbClr val="404040"/>
                </a:solidFill>
                <a:latin typeface="Arial MT"/>
                <a:cs typeface="Arial MT"/>
              </a:rPr>
              <a:t>taxi</a:t>
            </a:r>
            <a:r>
              <a:rPr sz="2400" spc="114" dirty="0">
                <a:solidFill>
                  <a:srgbClr val="404040"/>
                </a:solidFill>
                <a:latin typeface="Arial MT"/>
                <a:cs typeface="Arial MT"/>
              </a:rPr>
              <a:t> </a:t>
            </a:r>
            <a:r>
              <a:rPr sz="2400" dirty="0">
                <a:solidFill>
                  <a:srgbClr val="404040"/>
                </a:solidFill>
                <a:latin typeface="Arial MT"/>
                <a:cs typeface="Arial MT"/>
              </a:rPr>
              <a:t>is</a:t>
            </a:r>
            <a:r>
              <a:rPr sz="2400" spc="110" dirty="0">
                <a:solidFill>
                  <a:srgbClr val="404040"/>
                </a:solidFill>
                <a:latin typeface="Arial MT"/>
                <a:cs typeface="Arial MT"/>
              </a:rPr>
              <a:t> </a:t>
            </a:r>
            <a:r>
              <a:rPr sz="2400" dirty="0">
                <a:solidFill>
                  <a:srgbClr val="404040"/>
                </a:solidFill>
                <a:latin typeface="Arial MT"/>
                <a:cs typeface="Arial MT"/>
              </a:rPr>
              <a:t>currently</a:t>
            </a:r>
            <a:r>
              <a:rPr sz="2400" spc="120" dirty="0">
                <a:solidFill>
                  <a:srgbClr val="404040"/>
                </a:solidFill>
                <a:latin typeface="Arial MT"/>
                <a:cs typeface="Arial MT"/>
              </a:rPr>
              <a:t> </a:t>
            </a:r>
            <a:r>
              <a:rPr sz="2400" dirty="0">
                <a:solidFill>
                  <a:srgbClr val="404040"/>
                </a:solidFill>
                <a:latin typeface="Arial MT"/>
                <a:cs typeface="Arial MT"/>
              </a:rPr>
              <a:t>somewhat</a:t>
            </a:r>
            <a:r>
              <a:rPr sz="2400" spc="120" dirty="0">
                <a:solidFill>
                  <a:srgbClr val="404040"/>
                </a:solidFill>
                <a:latin typeface="Arial MT"/>
                <a:cs typeface="Arial MT"/>
              </a:rPr>
              <a:t> </a:t>
            </a:r>
            <a:r>
              <a:rPr sz="2400" dirty="0">
                <a:solidFill>
                  <a:srgbClr val="404040"/>
                </a:solidFill>
                <a:latin typeface="Arial MT"/>
                <a:cs typeface="Arial MT"/>
              </a:rPr>
              <a:t>beyond</a:t>
            </a:r>
            <a:r>
              <a:rPr sz="2400" spc="125" dirty="0">
                <a:solidFill>
                  <a:srgbClr val="404040"/>
                </a:solidFill>
                <a:latin typeface="Arial MT"/>
                <a:cs typeface="Arial MT"/>
              </a:rPr>
              <a:t> </a:t>
            </a:r>
            <a:r>
              <a:rPr sz="2400" dirty="0">
                <a:solidFill>
                  <a:srgbClr val="404040"/>
                </a:solidFill>
                <a:latin typeface="Arial MT"/>
                <a:cs typeface="Arial MT"/>
              </a:rPr>
              <a:t>the</a:t>
            </a:r>
            <a:r>
              <a:rPr sz="2400" spc="110" dirty="0">
                <a:solidFill>
                  <a:srgbClr val="404040"/>
                </a:solidFill>
                <a:latin typeface="Arial MT"/>
                <a:cs typeface="Arial MT"/>
              </a:rPr>
              <a:t> </a:t>
            </a:r>
            <a:r>
              <a:rPr sz="2400" dirty="0">
                <a:solidFill>
                  <a:srgbClr val="404040"/>
                </a:solidFill>
                <a:latin typeface="Arial MT"/>
                <a:cs typeface="Arial MT"/>
              </a:rPr>
              <a:t>capabilities</a:t>
            </a:r>
            <a:r>
              <a:rPr sz="2400" spc="140" dirty="0">
                <a:solidFill>
                  <a:srgbClr val="404040"/>
                </a:solidFill>
                <a:latin typeface="Arial MT"/>
                <a:cs typeface="Arial MT"/>
              </a:rPr>
              <a:t> </a:t>
            </a:r>
            <a:r>
              <a:rPr sz="2400" spc="-25" dirty="0">
                <a:solidFill>
                  <a:srgbClr val="404040"/>
                </a:solidFill>
                <a:latin typeface="Arial MT"/>
                <a:cs typeface="Arial MT"/>
              </a:rPr>
              <a:t>of </a:t>
            </a:r>
            <a:r>
              <a:rPr sz="2400" dirty="0">
                <a:solidFill>
                  <a:srgbClr val="404040"/>
                </a:solidFill>
                <a:latin typeface="Arial MT"/>
                <a:cs typeface="Arial MT"/>
              </a:rPr>
              <a:t>existing</a:t>
            </a:r>
            <a:r>
              <a:rPr sz="2400" spc="-120" dirty="0">
                <a:solidFill>
                  <a:srgbClr val="404040"/>
                </a:solidFill>
                <a:latin typeface="Arial MT"/>
                <a:cs typeface="Arial MT"/>
              </a:rPr>
              <a:t> </a:t>
            </a:r>
            <a:r>
              <a:rPr sz="2400" spc="-10" dirty="0">
                <a:solidFill>
                  <a:srgbClr val="404040"/>
                </a:solidFill>
                <a:latin typeface="Arial MT"/>
                <a:cs typeface="Arial MT"/>
              </a:rPr>
              <a:t>technology.</a:t>
            </a:r>
            <a:endParaRPr sz="2400">
              <a:latin typeface="Arial MT"/>
              <a:cs typeface="Arial MT"/>
            </a:endParaRPr>
          </a:p>
          <a:p>
            <a:pPr marL="355600" marR="5080" indent="-342900">
              <a:lnSpc>
                <a:spcPct val="100000"/>
              </a:lnSpc>
              <a:spcBef>
                <a:spcPts val="1000"/>
              </a:spcBef>
              <a:tabLst>
                <a:tab pos="1009650" algn="l"/>
                <a:tab pos="1527810" algn="l"/>
                <a:tab pos="2556510" algn="l"/>
                <a:tab pos="3242945" algn="l"/>
                <a:tab pos="3592195" algn="l"/>
                <a:tab pos="5042535" algn="l"/>
                <a:tab pos="6979920" algn="l"/>
                <a:tab pos="7905115" algn="l"/>
                <a:tab pos="8253730" algn="l"/>
                <a:tab pos="8721725" algn="l"/>
                <a:tab pos="9392920" algn="l"/>
                <a:tab pos="9775190" algn="l"/>
              </a:tabLst>
            </a:pPr>
            <a:r>
              <a:rPr sz="1950" dirty="0">
                <a:solidFill>
                  <a:srgbClr val="90C226"/>
                </a:solidFill>
                <a:latin typeface="Marlett"/>
                <a:cs typeface="Marlett"/>
              </a:rPr>
              <a:t></a:t>
            </a:r>
            <a:r>
              <a:rPr sz="1950" spc="260" dirty="0">
                <a:solidFill>
                  <a:srgbClr val="90C226"/>
                </a:solidFill>
                <a:latin typeface="Times New Roman"/>
                <a:cs typeface="Times New Roman"/>
              </a:rPr>
              <a:t> </a:t>
            </a:r>
            <a:r>
              <a:rPr sz="2400" spc="-25" dirty="0">
                <a:solidFill>
                  <a:srgbClr val="404040"/>
                </a:solidFill>
                <a:latin typeface="Arial MT"/>
                <a:cs typeface="Arial MT"/>
              </a:rPr>
              <a:t>The</a:t>
            </a:r>
            <a:r>
              <a:rPr sz="2400" dirty="0">
                <a:solidFill>
                  <a:srgbClr val="404040"/>
                </a:solidFill>
                <a:latin typeface="Arial MT"/>
                <a:cs typeface="Arial MT"/>
              </a:rPr>
              <a:t>	</a:t>
            </a:r>
            <a:r>
              <a:rPr sz="2400" spc="-20" dirty="0">
                <a:solidFill>
                  <a:srgbClr val="404040"/>
                </a:solidFill>
                <a:latin typeface="Arial MT"/>
                <a:cs typeface="Arial MT"/>
              </a:rPr>
              <a:t>full</a:t>
            </a:r>
            <a:r>
              <a:rPr sz="2400" dirty="0">
                <a:solidFill>
                  <a:srgbClr val="404040"/>
                </a:solidFill>
                <a:latin typeface="Arial MT"/>
                <a:cs typeface="Arial MT"/>
              </a:rPr>
              <a:t>	</a:t>
            </a:r>
            <a:r>
              <a:rPr sz="2400" spc="-10" dirty="0">
                <a:solidFill>
                  <a:srgbClr val="404040"/>
                </a:solidFill>
                <a:latin typeface="Arial MT"/>
                <a:cs typeface="Arial MT"/>
              </a:rPr>
              <a:t>driving</a:t>
            </a:r>
            <a:r>
              <a:rPr sz="2400" dirty="0">
                <a:solidFill>
                  <a:srgbClr val="404040"/>
                </a:solidFill>
                <a:latin typeface="Arial MT"/>
                <a:cs typeface="Arial MT"/>
              </a:rPr>
              <a:t>	</a:t>
            </a:r>
            <a:r>
              <a:rPr sz="2400" spc="-20" dirty="0">
                <a:solidFill>
                  <a:srgbClr val="404040"/>
                </a:solidFill>
                <a:latin typeface="Arial MT"/>
                <a:cs typeface="Arial MT"/>
              </a:rPr>
              <a:t>task</a:t>
            </a:r>
            <a:r>
              <a:rPr sz="2400" dirty="0">
                <a:solidFill>
                  <a:srgbClr val="404040"/>
                </a:solidFill>
                <a:latin typeface="Arial MT"/>
                <a:cs typeface="Arial MT"/>
              </a:rPr>
              <a:t>	</a:t>
            </a:r>
            <a:r>
              <a:rPr sz="2400" spc="-25" dirty="0">
                <a:solidFill>
                  <a:srgbClr val="404040"/>
                </a:solidFill>
                <a:latin typeface="Arial MT"/>
                <a:cs typeface="Arial MT"/>
              </a:rPr>
              <a:t>is</a:t>
            </a:r>
            <a:r>
              <a:rPr sz="2400" dirty="0">
                <a:solidFill>
                  <a:srgbClr val="404040"/>
                </a:solidFill>
                <a:latin typeface="Arial MT"/>
                <a:cs typeface="Arial MT"/>
              </a:rPr>
              <a:t>	</a:t>
            </a:r>
            <a:r>
              <a:rPr sz="2400" spc="-10" dirty="0">
                <a:solidFill>
                  <a:srgbClr val="404040"/>
                </a:solidFill>
                <a:latin typeface="Arial MT"/>
                <a:cs typeface="Arial MT"/>
              </a:rPr>
              <a:t>extremely</a:t>
            </a:r>
            <a:r>
              <a:rPr sz="2400" dirty="0">
                <a:solidFill>
                  <a:srgbClr val="404040"/>
                </a:solidFill>
                <a:latin typeface="Arial MT"/>
                <a:cs typeface="Arial MT"/>
              </a:rPr>
              <a:t>	</a:t>
            </a:r>
            <a:r>
              <a:rPr sz="2400" b="1" dirty="0">
                <a:solidFill>
                  <a:srgbClr val="404040"/>
                </a:solidFill>
                <a:latin typeface="Arial"/>
                <a:cs typeface="Arial"/>
              </a:rPr>
              <a:t>open-</a:t>
            </a:r>
            <a:r>
              <a:rPr sz="2400" b="1" spc="-10" dirty="0">
                <a:solidFill>
                  <a:srgbClr val="404040"/>
                </a:solidFill>
                <a:latin typeface="Arial"/>
                <a:cs typeface="Arial"/>
              </a:rPr>
              <a:t>ended</a:t>
            </a:r>
            <a:r>
              <a:rPr sz="2400" spc="-10" dirty="0">
                <a:solidFill>
                  <a:srgbClr val="404040"/>
                </a:solidFill>
                <a:latin typeface="Arial MT"/>
                <a:cs typeface="Arial MT"/>
              </a:rPr>
              <a:t>.</a:t>
            </a:r>
            <a:r>
              <a:rPr sz="2400" dirty="0">
                <a:solidFill>
                  <a:srgbClr val="404040"/>
                </a:solidFill>
                <a:latin typeface="Arial MT"/>
                <a:cs typeface="Arial MT"/>
              </a:rPr>
              <a:t>	</a:t>
            </a:r>
            <a:r>
              <a:rPr sz="2400" spc="-10" dirty="0">
                <a:solidFill>
                  <a:srgbClr val="404040"/>
                </a:solidFill>
                <a:latin typeface="Arial MT"/>
                <a:cs typeface="Arial MT"/>
              </a:rPr>
              <a:t>There</a:t>
            </a:r>
            <a:r>
              <a:rPr sz="2400" dirty="0">
                <a:solidFill>
                  <a:srgbClr val="404040"/>
                </a:solidFill>
                <a:latin typeface="Arial MT"/>
                <a:cs typeface="Arial MT"/>
              </a:rPr>
              <a:t>	</a:t>
            </a:r>
            <a:r>
              <a:rPr sz="2400" spc="-25" dirty="0">
                <a:solidFill>
                  <a:srgbClr val="404040"/>
                </a:solidFill>
                <a:latin typeface="Arial MT"/>
                <a:cs typeface="Arial MT"/>
              </a:rPr>
              <a:t>is</a:t>
            </a:r>
            <a:r>
              <a:rPr sz="2400" dirty="0">
                <a:solidFill>
                  <a:srgbClr val="404040"/>
                </a:solidFill>
                <a:latin typeface="Arial MT"/>
                <a:cs typeface="Arial MT"/>
              </a:rPr>
              <a:t>	</a:t>
            </a:r>
            <a:r>
              <a:rPr sz="2400" spc="-25" dirty="0">
                <a:solidFill>
                  <a:srgbClr val="404040"/>
                </a:solidFill>
                <a:latin typeface="Arial MT"/>
                <a:cs typeface="Arial MT"/>
              </a:rPr>
              <a:t>no</a:t>
            </a:r>
            <a:r>
              <a:rPr sz="2400" dirty="0">
                <a:solidFill>
                  <a:srgbClr val="404040"/>
                </a:solidFill>
                <a:latin typeface="Arial MT"/>
                <a:cs typeface="Arial MT"/>
              </a:rPr>
              <a:t>	</a:t>
            </a:r>
            <a:r>
              <a:rPr sz="2400" spc="-10" dirty="0">
                <a:solidFill>
                  <a:srgbClr val="404040"/>
                </a:solidFill>
                <a:latin typeface="Arial MT"/>
                <a:cs typeface="Arial MT"/>
              </a:rPr>
              <a:t>limit</a:t>
            </a:r>
            <a:r>
              <a:rPr sz="2400" dirty="0">
                <a:solidFill>
                  <a:srgbClr val="404040"/>
                </a:solidFill>
                <a:latin typeface="Arial MT"/>
                <a:cs typeface="Arial MT"/>
              </a:rPr>
              <a:t>	</a:t>
            </a:r>
            <a:r>
              <a:rPr sz="2400" spc="-25" dirty="0">
                <a:solidFill>
                  <a:srgbClr val="404040"/>
                </a:solidFill>
                <a:latin typeface="Arial MT"/>
                <a:cs typeface="Arial MT"/>
              </a:rPr>
              <a:t>to</a:t>
            </a:r>
            <a:r>
              <a:rPr sz="2400" dirty="0">
                <a:solidFill>
                  <a:srgbClr val="404040"/>
                </a:solidFill>
                <a:latin typeface="Arial MT"/>
                <a:cs typeface="Arial MT"/>
              </a:rPr>
              <a:t>	</a:t>
            </a:r>
            <a:r>
              <a:rPr sz="2400" spc="-25" dirty="0">
                <a:solidFill>
                  <a:srgbClr val="404040"/>
                </a:solidFill>
                <a:latin typeface="Arial MT"/>
                <a:cs typeface="Arial MT"/>
              </a:rPr>
              <a:t>the </a:t>
            </a:r>
            <a:r>
              <a:rPr sz="2400" dirty="0">
                <a:solidFill>
                  <a:srgbClr val="404040"/>
                </a:solidFill>
                <a:latin typeface="Arial MT"/>
                <a:cs typeface="Arial MT"/>
              </a:rPr>
              <a:t>novel</a:t>
            </a:r>
            <a:r>
              <a:rPr sz="2400" spc="-75" dirty="0">
                <a:solidFill>
                  <a:srgbClr val="404040"/>
                </a:solidFill>
                <a:latin typeface="Arial MT"/>
                <a:cs typeface="Arial MT"/>
              </a:rPr>
              <a:t> </a:t>
            </a:r>
            <a:r>
              <a:rPr sz="2400" dirty="0">
                <a:solidFill>
                  <a:srgbClr val="404040"/>
                </a:solidFill>
                <a:latin typeface="Arial MT"/>
                <a:cs typeface="Arial MT"/>
              </a:rPr>
              <a:t>combinations</a:t>
            </a:r>
            <a:r>
              <a:rPr sz="2400" spc="-70" dirty="0">
                <a:solidFill>
                  <a:srgbClr val="404040"/>
                </a:solidFill>
                <a:latin typeface="Arial MT"/>
                <a:cs typeface="Arial MT"/>
              </a:rPr>
              <a:t> </a:t>
            </a:r>
            <a:r>
              <a:rPr sz="2400" dirty="0">
                <a:solidFill>
                  <a:srgbClr val="404040"/>
                </a:solidFill>
                <a:latin typeface="Arial MT"/>
                <a:cs typeface="Arial MT"/>
              </a:rPr>
              <a:t>of</a:t>
            </a:r>
            <a:r>
              <a:rPr sz="2400" spc="-70" dirty="0">
                <a:solidFill>
                  <a:srgbClr val="404040"/>
                </a:solidFill>
                <a:latin typeface="Arial MT"/>
                <a:cs typeface="Arial MT"/>
              </a:rPr>
              <a:t> </a:t>
            </a:r>
            <a:r>
              <a:rPr sz="2400" dirty="0">
                <a:solidFill>
                  <a:srgbClr val="404040"/>
                </a:solidFill>
                <a:latin typeface="Arial MT"/>
                <a:cs typeface="Arial MT"/>
              </a:rPr>
              <a:t>circumstances</a:t>
            </a:r>
            <a:r>
              <a:rPr sz="2400" spc="-70" dirty="0">
                <a:solidFill>
                  <a:srgbClr val="404040"/>
                </a:solidFill>
                <a:latin typeface="Arial MT"/>
                <a:cs typeface="Arial MT"/>
              </a:rPr>
              <a:t> </a:t>
            </a:r>
            <a:r>
              <a:rPr sz="2400" dirty="0">
                <a:solidFill>
                  <a:srgbClr val="404040"/>
                </a:solidFill>
                <a:latin typeface="Arial MT"/>
                <a:cs typeface="Arial MT"/>
              </a:rPr>
              <a:t>that</a:t>
            </a:r>
            <a:r>
              <a:rPr sz="2400" spc="-70" dirty="0">
                <a:solidFill>
                  <a:srgbClr val="404040"/>
                </a:solidFill>
                <a:latin typeface="Arial MT"/>
                <a:cs typeface="Arial MT"/>
              </a:rPr>
              <a:t> </a:t>
            </a:r>
            <a:r>
              <a:rPr sz="2400" dirty="0">
                <a:solidFill>
                  <a:srgbClr val="404040"/>
                </a:solidFill>
                <a:latin typeface="Arial MT"/>
                <a:cs typeface="Arial MT"/>
              </a:rPr>
              <a:t>can</a:t>
            </a:r>
            <a:r>
              <a:rPr sz="2400" spc="-70" dirty="0">
                <a:solidFill>
                  <a:srgbClr val="404040"/>
                </a:solidFill>
                <a:latin typeface="Arial MT"/>
                <a:cs typeface="Arial MT"/>
              </a:rPr>
              <a:t> </a:t>
            </a:r>
            <a:r>
              <a:rPr sz="2400" spc="-10" dirty="0">
                <a:solidFill>
                  <a:srgbClr val="404040"/>
                </a:solidFill>
                <a:latin typeface="Arial MT"/>
                <a:cs typeface="Arial MT"/>
              </a:rPr>
              <a:t>arise.</a:t>
            </a:r>
            <a:endParaRPr sz="2400">
              <a:latin typeface="Arial MT"/>
              <a:cs typeface="Arial M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7420504" y="-4762"/>
            <a:ext cx="4773295" cy="6867525"/>
            <a:chOff x="7420504" y="-4762"/>
            <a:chExt cx="4773295" cy="6867525"/>
          </a:xfrm>
        </p:grpSpPr>
        <p:sp>
          <p:nvSpPr>
            <p:cNvPr id="3" name="object 3"/>
            <p:cNvSpPr/>
            <p:nvPr/>
          </p:nvSpPr>
          <p:spPr>
            <a:xfrm>
              <a:off x="9371011" y="0"/>
              <a:ext cx="1219200" cy="6858000"/>
            </a:xfrm>
            <a:custGeom>
              <a:avLst/>
              <a:gdLst/>
              <a:ahLst/>
              <a:cxnLst/>
              <a:rect l="l" t="t" r="r" b="b"/>
              <a:pathLst>
                <a:path w="1219200" h="6858000">
                  <a:moveTo>
                    <a:pt x="0" y="0"/>
                  </a:moveTo>
                  <a:lnTo>
                    <a:pt x="1219200" y="6858000"/>
                  </a:lnTo>
                </a:path>
              </a:pathLst>
            </a:custGeom>
            <a:ln w="9525">
              <a:solidFill>
                <a:srgbClr val="BFBFBF"/>
              </a:solidFill>
            </a:ln>
          </p:spPr>
          <p:txBody>
            <a:bodyPr wrap="square" lIns="0" tIns="0" rIns="0" bIns="0" rtlCol="0"/>
            <a:lstStyle/>
            <a:p>
              <a:endParaRPr/>
            </a:p>
          </p:txBody>
        </p:sp>
        <p:sp>
          <p:nvSpPr>
            <p:cNvPr id="4" name="object 4"/>
            <p:cNvSpPr/>
            <p:nvPr/>
          </p:nvSpPr>
          <p:spPr>
            <a:xfrm>
              <a:off x="7425266" y="3681412"/>
              <a:ext cx="4763770" cy="3176905"/>
            </a:xfrm>
            <a:custGeom>
              <a:avLst/>
              <a:gdLst/>
              <a:ahLst/>
              <a:cxnLst/>
              <a:rect l="l" t="t" r="r" b="b"/>
              <a:pathLst>
                <a:path w="4763770" h="3176904">
                  <a:moveTo>
                    <a:pt x="4763558" y="0"/>
                  </a:moveTo>
                  <a:lnTo>
                    <a:pt x="0" y="3176587"/>
                  </a:lnTo>
                </a:path>
              </a:pathLst>
            </a:custGeom>
            <a:ln w="9525">
              <a:solidFill>
                <a:srgbClr val="D9D9D9"/>
              </a:solidFill>
            </a:ln>
          </p:spPr>
          <p:txBody>
            <a:bodyPr wrap="square" lIns="0" tIns="0" rIns="0" bIns="0" rtlCol="0"/>
            <a:lstStyle/>
            <a:p>
              <a:endParaRPr/>
            </a:p>
          </p:txBody>
        </p:sp>
        <p:sp>
          <p:nvSpPr>
            <p:cNvPr id="5" name="object 5"/>
            <p:cNvSpPr/>
            <p:nvPr/>
          </p:nvSpPr>
          <p:spPr>
            <a:xfrm>
              <a:off x="9181476" y="0"/>
              <a:ext cx="3007360" cy="6858000"/>
            </a:xfrm>
            <a:custGeom>
              <a:avLst/>
              <a:gdLst/>
              <a:ahLst/>
              <a:cxnLst/>
              <a:rect l="l" t="t" r="r" b="b"/>
              <a:pathLst>
                <a:path w="3007359" h="6858000">
                  <a:moveTo>
                    <a:pt x="3007348" y="6858000"/>
                  </a:moveTo>
                  <a:lnTo>
                    <a:pt x="0" y="6858000"/>
                  </a:lnTo>
                  <a:lnTo>
                    <a:pt x="2043010" y="0"/>
                  </a:lnTo>
                  <a:lnTo>
                    <a:pt x="3007348" y="0"/>
                  </a:lnTo>
                  <a:lnTo>
                    <a:pt x="3007348" y="6858000"/>
                  </a:lnTo>
                  <a:close/>
                </a:path>
              </a:pathLst>
            </a:custGeom>
            <a:solidFill>
              <a:srgbClr val="90C226">
                <a:alpha val="29803"/>
              </a:srgbClr>
            </a:solidFill>
          </p:spPr>
          <p:txBody>
            <a:bodyPr wrap="square" lIns="0" tIns="0" rIns="0" bIns="0" rtlCol="0"/>
            <a:lstStyle/>
            <a:p>
              <a:endParaRPr/>
            </a:p>
          </p:txBody>
        </p:sp>
        <p:sp>
          <p:nvSpPr>
            <p:cNvPr id="6" name="object 6"/>
            <p:cNvSpPr/>
            <p:nvPr/>
          </p:nvSpPr>
          <p:spPr>
            <a:xfrm>
              <a:off x="9604933" y="0"/>
              <a:ext cx="2587625" cy="6858000"/>
            </a:xfrm>
            <a:custGeom>
              <a:avLst/>
              <a:gdLst/>
              <a:ahLst/>
              <a:cxnLst/>
              <a:rect l="l" t="t" r="r" b="b"/>
              <a:pathLst>
                <a:path w="2587625" h="6858000">
                  <a:moveTo>
                    <a:pt x="2587066" y="6858000"/>
                  </a:moveTo>
                  <a:lnTo>
                    <a:pt x="1207968" y="6858000"/>
                  </a:lnTo>
                  <a:lnTo>
                    <a:pt x="0" y="0"/>
                  </a:lnTo>
                  <a:lnTo>
                    <a:pt x="2587066" y="0"/>
                  </a:lnTo>
                  <a:lnTo>
                    <a:pt x="2587066" y="6858000"/>
                  </a:lnTo>
                  <a:close/>
                </a:path>
              </a:pathLst>
            </a:custGeom>
            <a:solidFill>
              <a:srgbClr val="90C226">
                <a:alpha val="19999"/>
              </a:srgbClr>
            </a:solidFill>
          </p:spPr>
          <p:txBody>
            <a:bodyPr wrap="square" lIns="0" tIns="0" rIns="0" bIns="0" rtlCol="0"/>
            <a:lstStyle/>
            <a:p>
              <a:endParaRPr/>
            </a:p>
          </p:txBody>
        </p:sp>
        <p:sp>
          <p:nvSpPr>
            <p:cNvPr id="7" name="object 7"/>
            <p:cNvSpPr/>
            <p:nvPr/>
          </p:nvSpPr>
          <p:spPr>
            <a:xfrm>
              <a:off x="8932332" y="3048000"/>
              <a:ext cx="3260090" cy="3810000"/>
            </a:xfrm>
            <a:custGeom>
              <a:avLst/>
              <a:gdLst/>
              <a:ahLst/>
              <a:cxnLst/>
              <a:rect l="l" t="t" r="r" b="b"/>
              <a:pathLst>
                <a:path w="3260090" h="3810000">
                  <a:moveTo>
                    <a:pt x="3259666" y="3810000"/>
                  </a:moveTo>
                  <a:lnTo>
                    <a:pt x="0" y="3810000"/>
                  </a:lnTo>
                  <a:lnTo>
                    <a:pt x="3259666" y="0"/>
                  </a:lnTo>
                  <a:lnTo>
                    <a:pt x="3259666" y="3810000"/>
                  </a:lnTo>
                  <a:close/>
                </a:path>
              </a:pathLst>
            </a:custGeom>
            <a:solidFill>
              <a:srgbClr val="54A021">
                <a:alpha val="72155"/>
              </a:srgbClr>
            </a:solidFill>
          </p:spPr>
          <p:txBody>
            <a:bodyPr wrap="square" lIns="0" tIns="0" rIns="0" bIns="0" rtlCol="0"/>
            <a:lstStyle/>
            <a:p>
              <a:endParaRPr/>
            </a:p>
          </p:txBody>
        </p:sp>
        <p:sp>
          <p:nvSpPr>
            <p:cNvPr id="8" name="object 8"/>
            <p:cNvSpPr/>
            <p:nvPr/>
          </p:nvSpPr>
          <p:spPr>
            <a:xfrm>
              <a:off x="9337546" y="0"/>
              <a:ext cx="2851785" cy="6858000"/>
            </a:xfrm>
            <a:custGeom>
              <a:avLst/>
              <a:gdLst/>
              <a:ahLst/>
              <a:cxnLst/>
              <a:rect l="l" t="t" r="r" b="b"/>
              <a:pathLst>
                <a:path w="2851784" h="6858000">
                  <a:moveTo>
                    <a:pt x="2851279" y="6858000"/>
                  </a:moveTo>
                  <a:lnTo>
                    <a:pt x="2467704" y="6858000"/>
                  </a:lnTo>
                  <a:lnTo>
                    <a:pt x="0" y="0"/>
                  </a:lnTo>
                  <a:lnTo>
                    <a:pt x="2851279" y="0"/>
                  </a:lnTo>
                  <a:lnTo>
                    <a:pt x="2851279" y="6858000"/>
                  </a:lnTo>
                  <a:close/>
                </a:path>
              </a:pathLst>
            </a:custGeom>
            <a:solidFill>
              <a:srgbClr val="3F7819">
                <a:alpha val="69802"/>
              </a:srgbClr>
            </a:solidFill>
          </p:spPr>
          <p:txBody>
            <a:bodyPr wrap="square" lIns="0" tIns="0" rIns="0" bIns="0" rtlCol="0"/>
            <a:lstStyle/>
            <a:p>
              <a:endParaRPr/>
            </a:p>
          </p:txBody>
        </p:sp>
        <p:sp>
          <p:nvSpPr>
            <p:cNvPr id="9" name="object 9"/>
            <p:cNvSpPr/>
            <p:nvPr/>
          </p:nvSpPr>
          <p:spPr>
            <a:xfrm>
              <a:off x="10898730" y="0"/>
              <a:ext cx="1290320" cy="6858000"/>
            </a:xfrm>
            <a:custGeom>
              <a:avLst/>
              <a:gdLst/>
              <a:ahLst/>
              <a:cxnLst/>
              <a:rect l="l" t="t" r="r" b="b"/>
              <a:pathLst>
                <a:path w="1290320" h="6858000">
                  <a:moveTo>
                    <a:pt x="1290094" y="6858000"/>
                  </a:moveTo>
                  <a:lnTo>
                    <a:pt x="0" y="6858000"/>
                  </a:lnTo>
                  <a:lnTo>
                    <a:pt x="1018477" y="0"/>
                  </a:lnTo>
                  <a:lnTo>
                    <a:pt x="1290094" y="0"/>
                  </a:lnTo>
                  <a:lnTo>
                    <a:pt x="1290094" y="6858000"/>
                  </a:lnTo>
                  <a:close/>
                </a:path>
              </a:pathLst>
            </a:custGeom>
            <a:solidFill>
              <a:srgbClr val="C0E474">
                <a:alpha val="69802"/>
              </a:srgbClr>
            </a:solidFill>
          </p:spPr>
          <p:txBody>
            <a:bodyPr wrap="square" lIns="0" tIns="0" rIns="0" bIns="0" rtlCol="0"/>
            <a:lstStyle/>
            <a:p>
              <a:endParaRPr/>
            </a:p>
          </p:txBody>
        </p:sp>
        <p:sp>
          <p:nvSpPr>
            <p:cNvPr id="10" name="object 10"/>
            <p:cNvSpPr/>
            <p:nvPr/>
          </p:nvSpPr>
          <p:spPr>
            <a:xfrm>
              <a:off x="10940367" y="0"/>
              <a:ext cx="1249045" cy="6858000"/>
            </a:xfrm>
            <a:custGeom>
              <a:avLst/>
              <a:gdLst/>
              <a:ahLst/>
              <a:cxnLst/>
              <a:rect l="l" t="t" r="r" b="b"/>
              <a:pathLst>
                <a:path w="1249045" h="6858000">
                  <a:moveTo>
                    <a:pt x="1248457" y="6858000"/>
                  </a:moveTo>
                  <a:lnTo>
                    <a:pt x="1108013" y="6858000"/>
                  </a:lnTo>
                  <a:lnTo>
                    <a:pt x="0" y="0"/>
                  </a:lnTo>
                  <a:lnTo>
                    <a:pt x="1248457" y="0"/>
                  </a:lnTo>
                  <a:lnTo>
                    <a:pt x="1248457" y="6858000"/>
                  </a:lnTo>
                  <a:close/>
                </a:path>
              </a:pathLst>
            </a:custGeom>
            <a:solidFill>
              <a:srgbClr val="90C226">
                <a:alpha val="65097"/>
              </a:srgbClr>
            </a:solidFill>
          </p:spPr>
          <p:txBody>
            <a:bodyPr wrap="square" lIns="0" tIns="0" rIns="0" bIns="0" rtlCol="0"/>
            <a:lstStyle/>
            <a:p>
              <a:endParaRPr/>
            </a:p>
          </p:txBody>
        </p:sp>
        <p:sp>
          <p:nvSpPr>
            <p:cNvPr id="11" name="object 11"/>
            <p:cNvSpPr/>
            <p:nvPr/>
          </p:nvSpPr>
          <p:spPr>
            <a:xfrm>
              <a:off x="10371666" y="3589866"/>
              <a:ext cx="1817370" cy="3268345"/>
            </a:xfrm>
            <a:custGeom>
              <a:avLst/>
              <a:gdLst/>
              <a:ahLst/>
              <a:cxnLst/>
              <a:rect l="l" t="t" r="r" b="b"/>
              <a:pathLst>
                <a:path w="1817370" h="3268345">
                  <a:moveTo>
                    <a:pt x="1817158" y="3268133"/>
                  </a:moveTo>
                  <a:lnTo>
                    <a:pt x="0" y="3268133"/>
                  </a:lnTo>
                  <a:lnTo>
                    <a:pt x="1817158" y="0"/>
                  </a:lnTo>
                  <a:lnTo>
                    <a:pt x="1817158" y="3268133"/>
                  </a:lnTo>
                  <a:close/>
                </a:path>
              </a:pathLst>
            </a:custGeom>
            <a:solidFill>
              <a:srgbClr val="90C226">
                <a:alpha val="79998"/>
              </a:srgbClr>
            </a:solidFill>
          </p:spPr>
          <p:txBody>
            <a:bodyPr wrap="square" lIns="0" tIns="0" rIns="0" bIns="0" rtlCol="0"/>
            <a:lstStyle/>
            <a:p>
              <a:endParaRPr/>
            </a:p>
          </p:txBody>
        </p:sp>
      </p:grpSp>
      <p:sp>
        <p:nvSpPr>
          <p:cNvPr id="12" name="object 12"/>
          <p:cNvSpPr/>
          <p:nvPr/>
        </p:nvSpPr>
        <p:spPr>
          <a:xfrm>
            <a:off x="0" y="4013200"/>
            <a:ext cx="448945" cy="2844800"/>
          </a:xfrm>
          <a:custGeom>
            <a:avLst/>
            <a:gdLst/>
            <a:ahLst/>
            <a:cxnLst/>
            <a:rect l="l" t="t" r="r" b="b"/>
            <a:pathLst>
              <a:path w="448945" h="2844800">
                <a:moveTo>
                  <a:pt x="448732" y="2844800"/>
                </a:moveTo>
                <a:lnTo>
                  <a:pt x="0" y="2844800"/>
                </a:lnTo>
                <a:lnTo>
                  <a:pt x="0" y="0"/>
                </a:lnTo>
                <a:lnTo>
                  <a:pt x="448732" y="2844800"/>
                </a:lnTo>
                <a:close/>
              </a:path>
            </a:pathLst>
          </a:custGeom>
          <a:solidFill>
            <a:srgbClr val="90C226">
              <a:alpha val="85096"/>
            </a:srgbClr>
          </a:solidFill>
        </p:spPr>
        <p:txBody>
          <a:bodyPr wrap="square" lIns="0" tIns="0" rIns="0" bIns="0" rtlCol="0"/>
          <a:lstStyle/>
          <a:p>
            <a:endParaRPr/>
          </a:p>
        </p:txBody>
      </p:sp>
      <p:sp>
        <p:nvSpPr>
          <p:cNvPr id="13" name="object 13"/>
          <p:cNvSpPr txBox="1"/>
          <p:nvPr/>
        </p:nvSpPr>
        <p:spPr>
          <a:xfrm>
            <a:off x="284592" y="496548"/>
            <a:ext cx="10211435" cy="4302760"/>
          </a:xfrm>
          <a:prstGeom prst="rect">
            <a:avLst/>
          </a:prstGeom>
        </p:spPr>
        <p:txBody>
          <a:bodyPr vert="horz" wrap="square" lIns="0" tIns="12700" rIns="0" bIns="0" rtlCol="0">
            <a:spAutoFit/>
          </a:bodyPr>
          <a:lstStyle/>
          <a:p>
            <a:pPr marL="355600" marR="8255" indent="-342900" algn="just">
              <a:lnSpc>
                <a:spcPct val="100000"/>
              </a:lnSpc>
              <a:spcBef>
                <a:spcPts val="100"/>
              </a:spcBef>
            </a:pPr>
            <a:r>
              <a:rPr sz="1950" dirty="0">
                <a:solidFill>
                  <a:srgbClr val="90C226"/>
                </a:solidFill>
                <a:latin typeface="Marlett"/>
                <a:cs typeface="Marlett"/>
              </a:rPr>
              <a:t></a:t>
            </a:r>
            <a:r>
              <a:rPr sz="1950" spc="180" dirty="0">
                <a:solidFill>
                  <a:srgbClr val="90C226"/>
                </a:solidFill>
                <a:latin typeface="Times New Roman"/>
                <a:cs typeface="Times New Roman"/>
              </a:rPr>
              <a:t> </a:t>
            </a:r>
            <a:r>
              <a:rPr sz="2400" dirty="0">
                <a:solidFill>
                  <a:srgbClr val="404040"/>
                </a:solidFill>
                <a:latin typeface="Arial MT"/>
                <a:cs typeface="Arial MT"/>
              </a:rPr>
              <a:t>1.</a:t>
            </a:r>
            <a:r>
              <a:rPr sz="2400" spc="110" dirty="0">
                <a:solidFill>
                  <a:srgbClr val="404040"/>
                </a:solidFill>
                <a:latin typeface="Arial MT"/>
                <a:cs typeface="Arial MT"/>
              </a:rPr>
              <a:t> </a:t>
            </a:r>
            <a:r>
              <a:rPr sz="2400" b="1" dirty="0">
                <a:solidFill>
                  <a:srgbClr val="404040"/>
                </a:solidFill>
                <a:latin typeface="Arial"/>
                <a:cs typeface="Arial"/>
              </a:rPr>
              <a:t>performance</a:t>
            </a:r>
            <a:r>
              <a:rPr sz="2400" b="1" spc="125" dirty="0">
                <a:solidFill>
                  <a:srgbClr val="404040"/>
                </a:solidFill>
                <a:latin typeface="Arial"/>
                <a:cs typeface="Arial"/>
              </a:rPr>
              <a:t> </a:t>
            </a:r>
            <a:r>
              <a:rPr sz="2400" b="1" dirty="0">
                <a:solidFill>
                  <a:srgbClr val="404040"/>
                </a:solidFill>
                <a:latin typeface="Arial"/>
                <a:cs typeface="Arial"/>
              </a:rPr>
              <a:t>measure</a:t>
            </a:r>
            <a:r>
              <a:rPr sz="2400" dirty="0">
                <a:solidFill>
                  <a:srgbClr val="404040"/>
                </a:solidFill>
                <a:latin typeface="Arial MT"/>
                <a:cs typeface="Arial MT"/>
              </a:rPr>
              <a:t>:</a:t>
            </a:r>
            <a:r>
              <a:rPr sz="2400" spc="110" dirty="0">
                <a:solidFill>
                  <a:srgbClr val="404040"/>
                </a:solidFill>
                <a:latin typeface="Arial MT"/>
                <a:cs typeface="Arial MT"/>
              </a:rPr>
              <a:t> </a:t>
            </a:r>
            <a:r>
              <a:rPr sz="2400" dirty="0">
                <a:solidFill>
                  <a:srgbClr val="404040"/>
                </a:solidFill>
                <a:latin typeface="Arial MT"/>
                <a:cs typeface="Arial MT"/>
              </a:rPr>
              <a:t>getting</a:t>
            </a:r>
            <a:r>
              <a:rPr sz="2400" spc="120" dirty="0">
                <a:solidFill>
                  <a:srgbClr val="404040"/>
                </a:solidFill>
                <a:latin typeface="Arial MT"/>
                <a:cs typeface="Arial MT"/>
              </a:rPr>
              <a:t> </a:t>
            </a:r>
            <a:r>
              <a:rPr sz="2400" dirty="0">
                <a:solidFill>
                  <a:srgbClr val="404040"/>
                </a:solidFill>
                <a:latin typeface="Arial MT"/>
                <a:cs typeface="Arial MT"/>
              </a:rPr>
              <a:t>to</a:t>
            </a:r>
            <a:r>
              <a:rPr sz="2400" spc="105" dirty="0">
                <a:solidFill>
                  <a:srgbClr val="404040"/>
                </a:solidFill>
                <a:latin typeface="Arial MT"/>
                <a:cs typeface="Arial MT"/>
              </a:rPr>
              <a:t> </a:t>
            </a:r>
            <a:r>
              <a:rPr sz="2400" dirty="0">
                <a:solidFill>
                  <a:srgbClr val="404040"/>
                </a:solidFill>
                <a:latin typeface="Arial MT"/>
                <a:cs typeface="Arial MT"/>
              </a:rPr>
              <a:t>the</a:t>
            </a:r>
            <a:r>
              <a:rPr sz="2400" spc="114" dirty="0">
                <a:solidFill>
                  <a:srgbClr val="404040"/>
                </a:solidFill>
                <a:latin typeface="Arial MT"/>
                <a:cs typeface="Arial MT"/>
              </a:rPr>
              <a:t> </a:t>
            </a:r>
            <a:r>
              <a:rPr sz="2400" dirty="0">
                <a:solidFill>
                  <a:srgbClr val="404040"/>
                </a:solidFill>
                <a:latin typeface="Arial MT"/>
                <a:cs typeface="Arial MT"/>
              </a:rPr>
              <a:t>correct</a:t>
            </a:r>
            <a:r>
              <a:rPr sz="2400" spc="114" dirty="0">
                <a:solidFill>
                  <a:srgbClr val="404040"/>
                </a:solidFill>
                <a:latin typeface="Arial MT"/>
                <a:cs typeface="Arial MT"/>
              </a:rPr>
              <a:t> </a:t>
            </a:r>
            <a:r>
              <a:rPr sz="2400" dirty="0">
                <a:solidFill>
                  <a:srgbClr val="404040"/>
                </a:solidFill>
                <a:latin typeface="Arial MT"/>
                <a:cs typeface="Arial MT"/>
              </a:rPr>
              <a:t>destination;</a:t>
            </a:r>
            <a:r>
              <a:rPr sz="2400" spc="114" dirty="0">
                <a:solidFill>
                  <a:srgbClr val="404040"/>
                </a:solidFill>
                <a:latin typeface="Arial MT"/>
                <a:cs typeface="Arial MT"/>
              </a:rPr>
              <a:t> </a:t>
            </a:r>
            <a:r>
              <a:rPr sz="2400" spc="-10" dirty="0">
                <a:solidFill>
                  <a:srgbClr val="404040"/>
                </a:solidFill>
                <a:latin typeface="Arial MT"/>
                <a:cs typeface="Arial MT"/>
              </a:rPr>
              <a:t>minimizing </a:t>
            </a:r>
            <a:r>
              <a:rPr sz="2400" dirty="0">
                <a:solidFill>
                  <a:srgbClr val="404040"/>
                </a:solidFill>
                <a:latin typeface="Arial MT"/>
                <a:cs typeface="Arial MT"/>
              </a:rPr>
              <a:t>fuel</a:t>
            </a:r>
            <a:r>
              <a:rPr sz="2400" spc="365" dirty="0">
                <a:solidFill>
                  <a:srgbClr val="404040"/>
                </a:solidFill>
                <a:latin typeface="Arial MT"/>
                <a:cs typeface="Arial MT"/>
              </a:rPr>
              <a:t> </a:t>
            </a:r>
            <a:r>
              <a:rPr sz="2400" dirty="0">
                <a:solidFill>
                  <a:srgbClr val="404040"/>
                </a:solidFill>
                <a:latin typeface="Arial MT"/>
                <a:cs typeface="Arial MT"/>
              </a:rPr>
              <a:t>consumption</a:t>
            </a:r>
            <a:r>
              <a:rPr sz="2400" spc="385" dirty="0">
                <a:solidFill>
                  <a:srgbClr val="404040"/>
                </a:solidFill>
                <a:latin typeface="Arial MT"/>
                <a:cs typeface="Arial MT"/>
              </a:rPr>
              <a:t> </a:t>
            </a:r>
            <a:r>
              <a:rPr sz="2400" dirty="0">
                <a:solidFill>
                  <a:srgbClr val="404040"/>
                </a:solidFill>
                <a:latin typeface="Arial MT"/>
                <a:cs typeface="Arial MT"/>
              </a:rPr>
              <a:t>and</a:t>
            </a:r>
            <a:r>
              <a:rPr sz="2400" spc="375" dirty="0">
                <a:solidFill>
                  <a:srgbClr val="404040"/>
                </a:solidFill>
                <a:latin typeface="Arial MT"/>
                <a:cs typeface="Arial MT"/>
              </a:rPr>
              <a:t> </a:t>
            </a:r>
            <a:r>
              <a:rPr sz="2400" dirty="0">
                <a:solidFill>
                  <a:srgbClr val="404040"/>
                </a:solidFill>
                <a:latin typeface="Arial MT"/>
                <a:cs typeface="Arial MT"/>
              </a:rPr>
              <a:t>wear</a:t>
            </a:r>
            <a:r>
              <a:rPr sz="2400" spc="375" dirty="0">
                <a:solidFill>
                  <a:srgbClr val="404040"/>
                </a:solidFill>
                <a:latin typeface="Arial MT"/>
                <a:cs typeface="Arial MT"/>
              </a:rPr>
              <a:t> </a:t>
            </a:r>
            <a:r>
              <a:rPr sz="2400" dirty="0">
                <a:solidFill>
                  <a:srgbClr val="404040"/>
                </a:solidFill>
                <a:latin typeface="Arial MT"/>
                <a:cs typeface="Arial MT"/>
              </a:rPr>
              <a:t>and</a:t>
            </a:r>
            <a:r>
              <a:rPr sz="2400" spc="370" dirty="0">
                <a:solidFill>
                  <a:srgbClr val="404040"/>
                </a:solidFill>
                <a:latin typeface="Arial MT"/>
                <a:cs typeface="Arial MT"/>
              </a:rPr>
              <a:t> </a:t>
            </a:r>
            <a:r>
              <a:rPr sz="2400" dirty="0">
                <a:solidFill>
                  <a:srgbClr val="404040"/>
                </a:solidFill>
                <a:latin typeface="Arial MT"/>
                <a:cs typeface="Arial MT"/>
              </a:rPr>
              <a:t>tear;</a:t>
            </a:r>
            <a:r>
              <a:rPr sz="2400" spc="360" dirty="0">
                <a:solidFill>
                  <a:srgbClr val="404040"/>
                </a:solidFill>
                <a:latin typeface="Arial MT"/>
                <a:cs typeface="Arial MT"/>
              </a:rPr>
              <a:t> </a:t>
            </a:r>
            <a:r>
              <a:rPr sz="2400" dirty="0">
                <a:solidFill>
                  <a:srgbClr val="404040"/>
                </a:solidFill>
                <a:latin typeface="Arial MT"/>
                <a:cs typeface="Arial MT"/>
              </a:rPr>
              <a:t>minimizing</a:t>
            </a:r>
            <a:r>
              <a:rPr sz="2400" spc="395" dirty="0">
                <a:solidFill>
                  <a:srgbClr val="404040"/>
                </a:solidFill>
                <a:latin typeface="Arial MT"/>
                <a:cs typeface="Arial MT"/>
              </a:rPr>
              <a:t> </a:t>
            </a:r>
            <a:r>
              <a:rPr sz="2400" dirty="0">
                <a:solidFill>
                  <a:srgbClr val="404040"/>
                </a:solidFill>
                <a:latin typeface="Arial MT"/>
                <a:cs typeface="Arial MT"/>
              </a:rPr>
              <a:t>the</a:t>
            </a:r>
            <a:r>
              <a:rPr sz="2400" spc="365" dirty="0">
                <a:solidFill>
                  <a:srgbClr val="404040"/>
                </a:solidFill>
                <a:latin typeface="Arial MT"/>
                <a:cs typeface="Arial MT"/>
              </a:rPr>
              <a:t> </a:t>
            </a:r>
            <a:r>
              <a:rPr sz="2400" dirty="0">
                <a:solidFill>
                  <a:srgbClr val="404040"/>
                </a:solidFill>
                <a:latin typeface="Arial MT"/>
                <a:cs typeface="Arial MT"/>
              </a:rPr>
              <a:t>trip</a:t>
            </a:r>
            <a:r>
              <a:rPr sz="2400" spc="370" dirty="0">
                <a:solidFill>
                  <a:srgbClr val="404040"/>
                </a:solidFill>
                <a:latin typeface="Arial MT"/>
                <a:cs typeface="Arial MT"/>
              </a:rPr>
              <a:t> </a:t>
            </a:r>
            <a:r>
              <a:rPr sz="2400" dirty="0">
                <a:solidFill>
                  <a:srgbClr val="404040"/>
                </a:solidFill>
                <a:latin typeface="Arial MT"/>
                <a:cs typeface="Arial MT"/>
              </a:rPr>
              <a:t>time</a:t>
            </a:r>
            <a:r>
              <a:rPr sz="2400" spc="370" dirty="0">
                <a:solidFill>
                  <a:srgbClr val="404040"/>
                </a:solidFill>
                <a:latin typeface="Arial MT"/>
                <a:cs typeface="Arial MT"/>
              </a:rPr>
              <a:t> </a:t>
            </a:r>
            <a:r>
              <a:rPr sz="2400" dirty="0">
                <a:solidFill>
                  <a:srgbClr val="404040"/>
                </a:solidFill>
                <a:latin typeface="Arial MT"/>
                <a:cs typeface="Arial MT"/>
              </a:rPr>
              <a:t>or</a:t>
            </a:r>
            <a:r>
              <a:rPr sz="2400" spc="365" dirty="0">
                <a:solidFill>
                  <a:srgbClr val="404040"/>
                </a:solidFill>
                <a:latin typeface="Arial MT"/>
                <a:cs typeface="Arial MT"/>
              </a:rPr>
              <a:t> </a:t>
            </a:r>
            <a:r>
              <a:rPr sz="2400" spc="-10" dirty="0">
                <a:solidFill>
                  <a:srgbClr val="404040"/>
                </a:solidFill>
                <a:latin typeface="Arial MT"/>
                <a:cs typeface="Arial MT"/>
              </a:rPr>
              <a:t>cost; </a:t>
            </a:r>
            <a:r>
              <a:rPr sz="2400" dirty="0">
                <a:solidFill>
                  <a:srgbClr val="404040"/>
                </a:solidFill>
                <a:latin typeface="Arial MT"/>
                <a:cs typeface="Arial MT"/>
              </a:rPr>
              <a:t>minimizing</a:t>
            </a:r>
            <a:r>
              <a:rPr sz="2400" spc="445" dirty="0">
                <a:solidFill>
                  <a:srgbClr val="404040"/>
                </a:solidFill>
                <a:latin typeface="Arial MT"/>
                <a:cs typeface="Arial MT"/>
              </a:rPr>
              <a:t> </a:t>
            </a:r>
            <a:r>
              <a:rPr sz="2400" dirty="0">
                <a:solidFill>
                  <a:srgbClr val="404040"/>
                </a:solidFill>
                <a:latin typeface="Arial MT"/>
                <a:cs typeface="Arial MT"/>
              </a:rPr>
              <a:t>violations</a:t>
            </a:r>
            <a:r>
              <a:rPr sz="2400" spc="440" dirty="0">
                <a:solidFill>
                  <a:srgbClr val="404040"/>
                </a:solidFill>
                <a:latin typeface="Arial MT"/>
                <a:cs typeface="Arial MT"/>
              </a:rPr>
              <a:t> </a:t>
            </a:r>
            <a:r>
              <a:rPr sz="2400" dirty="0">
                <a:solidFill>
                  <a:srgbClr val="404040"/>
                </a:solidFill>
                <a:latin typeface="Arial MT"/>
                <a:cs typeface="Arial MT"/>
              </a:rPr>
              <a:t>of</a:t>
            </a:r>
            <a:r>
              <a:rPr sz="2400" spc="415" dirty="0">
                <a:solidFill>
                  <a:srgbClr val="404040"/>
                </a:solidFill>
                <a:latin typeface="Arial MT"/>
                <a:cs typeface="Arial MT"/>
              </a:rPr>
              <a:t> </a:t>
            </a:r>
            <a:r>
              <a:rPr sz="2400" dirty="0">
                <a:solidFill>
                  <a:srgbClr val="404040"/>
                </a:solidFill>
                <a:latin typeface="Arial MT"/>
                <a:cs typeface="Arial MT"/>
              </a:rPr>
              <a:t>traffic</a:t>
            </a:r>
            <a:r>
              <a:rPr sz="2400" spc="415" dirty="0">
                <a:solidFill>
                  <a:srgbClr val="404040"/>
                </a:solidFill>
                <a:latin typeface="Arial MT"/>
                <a:cs typeface="Arial MT"/>
              </a:rPr>
              <a:t> </a:t>
            </a:r>
            <a:r>
              <a:rPr sz="2400" dirty="0">
                <a:solidFill>
                  <a:srgbClr val="404040"/>
                </a:solidFill>
                <a:latin typeface="Arial MT"/>
                <a:cs typeface="Arial MT"/>
              </a:rPr>
              <a:t>laws</a:t>
            </a:r>
            <a:r>
              <a:rPr sz="2400" spc="430" dirty="0">
                <a:solidFill>
                  <a:srgbClr val="404040"/>
                </a:solidFill>
                <a:latin typeface="Arial MT"/>
                <a:cs typeface="Arial MT"/>
              </a:rPr>
              <a:t> </a:t>
            </a:r>
            <a:r>
              <a:rPr sz="2400" dirty="0">
                <a:solidFill>
                  <a:srgbClr val="404040"/>
                </a:solidFill>
                <a:latin typeface="Arial MT"/>
                <a:cs typeface="Arial MT"/>
              </a:rPr>
              <a:t>and</a:t>
            </a:r>
            <a:r>
              <a:rPr sz="2400" spc="430" dirty="0">
                <a:solidFill>
                  <a:srgbClr val="404040"/>
                </a:solidFill>
                <a:latin typeface="Arial MT"/>
                <a:cs typeface="Arial MT"/>
              </a:rPr>
              <a:t> </a:t>
            </a:r>
            <a:r>
              <a:rPr sz="2400" dirty="0">
                <a:solidFill>
                  <a:srgbClr val="404040"/>
                </a:solidFill>
                <a:latin typeface="Arial MT"/>
                <a:cs typeface="Arial MT"/>
              </a:rPr>
              <a:t>disturbances</a:t>
            </a:r>
            <a:r>
              <a:rPr sz="2400" spc="434" dirty="0">
                <a:solidFill>
                  <a:srgbClr val="404040"/>
                </a:solidFill>
                <a:latin typeface="Arial MT"/>
                <a:cs typeface="Arial MT"/>
              </a:rPr>
              <a:t> </a:t>
            </a:r>
            <a:r>
              <a:rPr sz="2400" dirty="0">
                <a:solidFill>
                  <a:srgbClr val="404040"/>
                </a:solidFill>
                <a:latin typeface="Arial MT"/>
                <a:cs typeface="Arial MT"/>
              </a:rPr>
              <a:t>to</a:t>
            </a:r>
            <a:r>
              <a:rPr sz="2400" spc="420" dirty="0">
                <a:solidFill>
                  <a:srgbClr val="404040"/>
                </a:solidFill>
                <a:latin typeface="Arial MT"/>
                <a:cs typeface="Arial MT"/>
              </a:rPr>
              <a:t> </a:t>
            </a:r>
            <a:r>
              <a:rPr sz="2400" dirty="0">
                <a:solidFill>
                  <a:srgbClr val="404040"/>
                </a:solidFill>
                <a:latin typeface="Arial MT"/>
                <a:cs typeface="Arial MT"/>
              </a:rPr>
              <a:t>other</a:t>
            </a:r>
            <a:r>
              <a:rPr sz="2400" spc="425" dirty="0">
                <a:solidFill>
                  <a:srgbClr val="404040"/>
                </a:solidFill>
                <a:latin typeface="Arial MT"/>
                <a:cs typeface="Arial MT"/>
              </a:rPr>
              <a:t> </a:t>
            </a:r>
            <a:r>
              <a:rPr sz="2400" spc="-10" dirty="0">
                <a:solidFill>
                  <a:srgbClr val="404040"/>
                </a:solidFill>
                <a:latin typeface="Arial MT"/>
                <a:cs typeface="Arial MT"/>
              </a:rPr>
              <a:t>drivers; </a:t>
            </a:r>
            <a:r>
              <a:rPr sz="2400" dirty="0">
                <a:solidFill>
                  <a:srgbClr val="404040"/>
                </a:solidFill>
                <a:latin typeface="Arial MT"/>
                <a:cs typeface="Arial MT"/>
              </a:rPr>
              <a:t>maximizing</a:t>
            </a:r>
            <a:r>
              <a:rPr sz="2400" spc="-85" dirty="0">
                <a:solidFill>
                  <a:srgbClr val="404040"/>
                </a:solidFill>
                <a:latin typeface="Arial MT"/>
                <a:cs typeface="Arial MT"/>
              </a:rPr>
              <a:t> </a:t>
            </a:r>
            <a:r>
              <a:rPr sz="2400" dirty="0">
                <a:solidFill>
                  <a:srgbClr val="404040"/>
                </a:solidFill>
                <a:latin typeface="Arial MT"/>
                <a:cs typeface="Arial MT"/>
              </a:rPr>
              <a:t>safety</a:t>
            </a:r>
            <a:r>
              <a:rPr sz="2400" spc="-80" dirty="0">
                <a:solidFill>
                  <a:srgbClr val="404040"/>
                </a:solidFill>
                <a:latin typeface="Arial MT"/>
                <a:cs typeface="Arial MT"/>
              </a:rPr>
              <a:t> </a:t>
            </a:r>
            <a:r>
              <a:rPr sz="2400" dirty="0">
                <a:solidFill>
                  <a:srgbClr val="404040"/>
                </a:solidFill>
                <a:latin typeface="Arial MT"/>
                <a:cs typeface="Arial MT"/>
              </a:rPr>
              <a:t>and</a:t>
            </a:r>
            <a:r>
              <a:rPr sz="2400" spc="-85" dirty="0">
                <a:solidFill>
                  <a:srgbClr val="404040"/>
                </a:solidFill>
                <a:latin typeface="Arial MT"/>
                <a:cs typeface="Arial MT"/>
              </a:rPr>
              <a:t> </a:t>
            </a:r>
            <a:r>
              <a:rPr sz="2400" dirty="0">
                <a:solidFill>
                  <a:srgbClr val="404040"/>
                </a:solidFill>
                <a:latin typeface="Arial MT"/>
                <a:cs typeface="Arial MT"/>
              </a:rPr>
              <a:t>passenger</a:t>
            </a:r>
            <a:r>
              <a:rPr sz="2400" spc="-80" dirty="0">
                <a:solidFill>
                  <a:srgbClr val="404040"/>
                </a:solidFill>
                <a:latin typeface="Arial MT"/>
                <a:cs typeface="Arial MT"/>
              </a:rPr>
              <a:t> </a:t>
            </a:r>
            <a:r>
              <a:rPr sz="2400" dirty="0">
                <a:solidFill>
                  <a:srgbClr val="404040"/>
                </a:solidFill>
                <a:latin typeface="Arial MT"/>
                <a:cs typeface="Arial MT"/>
              </a:rPr>
              <a:t>comfort;</a:t>
            </a:r>
            <a:r>
              <a:rPr sz="2400" spc="-85" dirty="0">
                <a:solidFill>
                  <a:srgbClr val="404040"/>
                </a:solidFill>
                <a:latin typeface="Arial MT"/>
                <a:cs typeface="Arial MT"/>
              </a:rPr>
              <a:t> </a:t>
            </a:r>
            <a:r>
              <a:rPr sz="2400" dirty="0">
                <a:solidFill>
                  <a:srgbClr val="404040"/>
                </a:solidFill>
                <a:latin typeface="Arial MT"/>
                <a:cs typeface="Arial MT"/>
              </a:rPr>
              <a:t>maximizing</a:t>
            </a:r>
            <a:r>
              <a:rPr sz="2400" spc="-80" dirty="0">
                <a:solidFill>
                  <a:srgbClr val="404040"/>
                </a:solidFill>
                <a:latin typeface="Arial MT"/>
                <a:cs typeface="Arial MT"/>
              </a:rPr>
              <a:t> </a:t>
            </a:r>
            <a:r>
              <a:rPr sz="2400" spc="-10" dirty="0">
                <a:solidFill>
                  <a:srgbClr val="404040"/>
                </a:solidFill>
                <a:latin typeface="Arial MT"/>
                <a:cs typeface="Arial MT"/>
              </a:rPr>
              <a:t>profits.</a:t>
            </a:r>
            <a:endParaRPr sz="2400">
              <a:latin typeface="Arial MT"/>
              <a:cs typeface="Arial MT"/>
            </a:endParaRPr>
          </a:p>
          <a:p>
            <a:pPr marL="355600" marR="5080" indent="-342900" algn="just">
              <a:lnSpc>
                <a:spcPct val="100000"/>
              </a:lnSpc>
              <a:spcBef>
                <a:spcPts val="1000"/>
              </a:spcBef>
            </a:pPr>
            <a:r>
              <a:rPr sz="1950" dirty="0">
                <a:solidFill>
                  <a:srgbClr val="90C226"/>
                </a:solidFill>
                <a:latin typeface="Marlett"/>
                <a:cs typeface="Marlett"/>
              </a:rPr>
              <a:t></a:t>
            </a:r>
            <a:r>
              <a:rPr sz="1950" spc="225" dirty="0">
                <a:solidFill>
                  <a:srgbClr val="90C226"/>
                </a:solidFill>
                <a:latin typeface="Times New Roman"/>
                <a:cs typeface="Times New Roman"/>
              </a:rPr>
              <a:t> </a:t>
            </a:r>
            <a:r>
              <a:rPr sz="2400" dirty="0">
                <a:solidFill>
                  <a:srgbClr val="404040"/>
                </a:solidFill>
                <a:latin typeface="Arial MT"/>
                <a:cs typeface="Arial MT"/>
              </a:rPr>
              <a:t>2.</a:t>
            </a:r>
            <a:r>
              <a:rPr sz="2400" spc="60" dirty="0">
                <a:solidFill>
                  <a:srgbClr val="404040"/>
                </a:solidFill>
                <a:latin typeface="Arial MT"/>
                <a:cs typeface="Arial MT"/>
              </a:rPr>
              <a:t>  </a:t>
            </a:r>
            <a:r>
              <a:rPr sz="2400" b="1" dirty="0">
                <a:solidFill>
                  <a:srgbClr val="404040"/>
                </a:solidFill>
                <a:latin typeface="Arial"/>
                <a:cs typeface="Arial"/>
              </a:rPr>
              <a:t>Environment:</a:t>
            </a:r>
            <a:r>
              <a:rPr sz="2400" dirty="0">
                <a:solidFill>
                  <a:srgbClr val="404040"/>
                </a:solidFill>
                <a:latin typeface="Arial MT"/>
                <a:cs typeface="Arial MT"/>
              </a:rPr>
              <a:t>Any</a:t>
            </a:r>
            <a:r>
              <a:rPr sz="2400" spc="65" dirty="0">
                <a:solidFill>
                  <a:srgbClr val="404040"/>
                </a:solidFill>
                <a:latin typeface="Arial MT"/>
                <a:cs typeface="Arial MT"/>
              </a:rPr>
              <a:t>  </a:t>
            </a:r>
            <a:r>
              <a:rPr sz="2400" dirty="0">
                <a:solidFill>
                  <a:srgbClr val="404040"/>
                </a:solidFill>
                <a:latin typeface="Arial MT"/>
                <a:cs typeface="Arial MT"/>
              </a:rPr>
              <a:t>taxi</a:t>
            </a:r>
            <a:r>
              <a:rPr sz="2400" spc="70" dirty="0">
                <a:solidFill>
                  <a:srgbClr val="404040"/>
                </a:solidFill>
                <a:latin typeface="Arial MT"/>
                <a:cs typeface="Arial MT"/>
              </a:rPr>
              <a:t>  </a:t>
            </a:r>
            <a:r>
              <a:rPr sz="2400" dirty="0">
                <a:solidFill>
                  <a:srgbClr val="404040"/>
                </a:solidFill>
                <a:latin typeface="Arial MT"/>
                <a:cs typeface="Arial MT"/>
              </a:rPr>
              <a:t>driver</a:t>
            </a:r>
            <a:r>
              <a:rPr sz="2400" spc="70" dirty="0">
                <a:solidFill>
                  <a:srgbClr val="404040"/>
                </a:solidFill>
                <a:latin typeface="Arial MT"/>
                <a:cs typeface="Arial MT"/>
              </a:rPr>
              <a:t>  </a:t>
            </a:r>
            <a:r>
              <a:rPr sz="2400" dirty="0">
                <a:solidFill>
                  <a:srgbClr val="404040"/>
                </a:solidFill>
                <a:latin typeface="Arial MT"/>
                <a:cs typeface="Arial MT"/>
              </a:rPr>
              <a:t>must</a:t>
            </a:r>
            <a:r>
              <a:rPr sz="2400" spc="60" dirty="0">
                <a:solidFill>
                  <a:srgbClr val="404040"/>
                </a:solidFill>
                <a:latin typeface="Arial MT"/>
                <a:cs typeface="Arial MT"/>
              </a:rPr>
              <a:t>  </a:t>
            </a:r>
            <a:r>
              <a:rPr sz="2400" dirty="0">
                <a:solidFill>
                  <a:srgbClr val="404040"/>
                </a:solidFill>
                <a:latin typeface="Arial MT"/>
                <a:cs typeface="Arial MT"/>
              </a:rPr>
              <a:t>deal</a:t>
            </a:r>
            <a:r>
              <a:rPr sz="2400" spc="70" dirty="0">
                <a:solidFill>
                  <a:srgbClr val="404040"/>
                </a:solidFill>
                <a:latin typeface="Arial MT"/>
                <a:cs typeface="Arial MT"/>
              </a:rPr>
              <a:t>  </a:t>
            </a:r>
            <a:r>
              <a:rPr sz="2400" dirty="0">
                <a:solidFill>
                  <a:srgbClr val="404040"/>
                </a:solidFill>
                <a:latin typeface="Arial MT"/>
                <a:cs typeface="Arial MT"/>
              </a:rPr>
              <a:t>with</a:t>
            </a:r>
            <a:r>
              <a:rPr sz="2400" spc="70" dirty="0">
                <a:solidFill>
                  <a:srgbClr val="404040"/>
                </a:solidFill>
                <a:latin typeface="Arial MT"/>
                <a:cs typeface="Arial MT"/>
              </a:rPr>
              <a:t>  </a:t>
            </a:r>
            <a:r>
              <a:rPr sz="2400" dirty="0">
                <a:solidFill>
                  <a:srgbClr val="404040"/>
                </a:solidFill>
                <a:latin typeface="Arial MT"/>
                <a:cs typeface="Arial MT"/>
              </a:rPr>
              <a:t>a</a:t>
            </a:r>
            <a:r>
              <a:rPr sz="2400" spc="65" dirty="0">
                <a:solidFill>
                  <a:srgbClr val="404040"/>
                </a:solidFill>
                <a:latin typeface="Arial MT"/>
                <a:cs typeface="Arial MT"/>
              </a:rPr>
              <a:t>  </a:t>
            </a:r>
            <a:r>
              <a:rPr sz="2400" dirty="0">
                <a:solidFill>
                  <a:srgbClr val="404040"/>
                </a:solidFill>
                <a:latin typeface="Arial MT"/>
                <a:cs typeface="Arial MT"/>
              </a:rPr>
              <a:t>variety</a:t>
            </a:r>
            <a:r>
              <a:rPr sz="2400" spc="65" dirty="0">
                <a:solidFill>
                  <a:srgbClr val="404040"/>
                </a:solidFill>
                <a:latin typeface="Arial MT"/>
                <a:cs typeface="Arial MT"/>
              </a:rPr>
              <a:t>  </a:t>
            </a:r>
            <a:r>
              <a:rPr sz="2400" dirty="0">
                <a:solidFill>
                  <a:srgbClr val="404040"/>
                </a:solidFill>
                <a:latin typeface="Arial MT"/>
                <a:cs typeface="Arial MT"/>
              </a:rPr>
              <a:t>of</a:t>
            </a:r>
            <a:r>
              <a:rPr sz="2400" spc="65" dirty="0">
                <a:solidFill>
                  <a:srgbClr val="404040"/>
                </a:solidFill>
                <a:latin typeface="Arial MT"/>
                <a:cs typeface="Arial MT"/>
              </a:rPr>
              <a:t>  </a:t>
            </a:r>
            <a:r>
              <a:rPr sz="2400" spc="-10" dirty="0">
                <a:solidFill>
                  <a:srgbClr val="404040"/>
                </a:solidFill>
                <a:latin typeface="Arial MT"/>
                <a:cs typeface="Arial MT"/>
              </a:rPr>
              <a:t>roads, </a:t>
            </a:r>
            <a:r>
              <a:rPr sz="2400" dirty="0">
                <a:solidFill>
                  <a:srgbClr val="404040"/>
                </a:solidFill>
                <a:latin typeface="Arial MT"/>
                <a:cs typeface="Arial MT"/>
              </a:rPr>
              <a:t>ranging</a:t>
            </a:r>
            <a:r>
              <a:rPr sz="2400" spc="-40" dirty="0">
                <a:solidFill>
                  <a:srgbClr val="404040"/>
                </a:solidFill>
                <a:latin typeface="Arial MT"/>
                <a:cs typeface="Arial MT"/>
              </a:rPr>
              <a:t> </a:t>
            </a:r>
            <a:r>
              <a:rPr sz="2400" dirty="0">
                <a:solidFill>
                  <a:srgbClr val="404040"/>
                </a:solidFill>
                <a:latin typeface="Arial MT"/>
                <a:cs typeface="Arial MT"/>
              </a:rPr>
              <a:t>from</a:t>
            </a:r>
            <a:r>
              <a:rPr sz="2400" spc="-55" dirty="0">
                <a:solidFill>
                  <a:srgbClr val="404040"/>
                </a:solidFill>
                <a:latin typeface="Arial MT"/>
                <a:cs typeface="Arial MT"/>
              </a:rPr>
              <a:t> </a:t>
            </a:r>
            <a:r>
              <a:rPr sz="2400" dirty="0">
                <a:solidFill>
                  <a:srgbClr val="404040"/>
                </a:solidFill>
                <a:latin typeface="Arial MT"/>
                <a:cs typeface="Arial MT"/>
              </a:rPr>
              <a:t>rural</a:t>
            </a:r>
            <a:r>
              <a:rPr sz="2400" spc="-45" dirty="0">
                <a:solidFill>
                  <a:srgbClr val="404040"/>
                </a:solidFill>
                <a:latin typeface="Arial MT"/>
                <a:cs typeface="Arial MT"/>
              </a:rPr>
              <a:t> </a:t>
            </a:r>
            <a:r>
              <a:rPr sz="2400" dirty="0">
                <a:solidFill>
                  <a:srgbClr val="404040"/>
                </a:solidFill>
                <a:latin typeface="Arial MT"/>
                <a:cs typeface="Arial MT"/>
              </a:rPr>
              <a:t>lanes</a:t>
            </a:r>
            <a:r>
              <a:rPr sz="2400" spc="-45" dirty="0">
                <a:solidFill>
                  <a:srgbClr val="404040"/>
                </a:solidFill>
                <a:latin typeface="Arial MT"/>
                <a:cs typeface="Arial MT"/>
              </a:rPr>
              <a:t> </a:t>
            </a:r>
            <a:r>
              <a:rPr sz="2400" dirty="0">
                <a:solidFill>
                  <a:srgbClr val="404040"/>
                </a:solidFill>
                <a:latin typeface="Arial MT"/>
                <a:cs typeface="Arial MT"/>
              </a:rPr>
              <a:t>and</a:t>
            </a:r>
            <a:r>
              <a:rPr sz="2400" spc="-45" dirty="0">
                <a:solidFill>
                  <a:srgbClr val="404040"/>
                </a:solidFill>
                <a:latin typeface="Arial MT"/>
                <a:cs typeface="Arial MT"/>
              </a:rPr>
              <a:t> </a:t>
            </a:r>
            <a:r>
              <a:rPr sz="2400" dirty="0">
                <a:solidFill>
                  <a:srgbClr val="404040"/>
                </a:solidFill>
                <a:latin typeface="Arial MT"/>
                <a:cs typeface="Arial MT"/>
              </a:rPr>
              <a:t>urban</a:t>
            </a:r>
            <a:r>
              <a:rPr sz="2400" spc="-45" dirty="0">
                <a:solidFill>
                  <a:srgbClr val="404040"/>
                </a:solidFill>
                <a:latin typeface="Arial MT"/>
                <a:cs typeface="Arial MT"/>
              </a:rPr>
              <a:t> </a:t>
            </a:r>
            <a:r>
              <a:rPr sz="2400" dirty="0">
                <a:solidFill>
                  <a:srgbClr val="404040"/>
                </a:solidFill>
                <a:latin typeface="Arial MT"/>
                <a:cs typeface="Arial MT"/>
              </a:rPr>
              <a:t>alleys</a:t>
            </a:r>
            <a:r>
              <a:rPr sz="2400" spc="-40" dirty="0">
                <a:solidFill>
                  <a:srgbClr val="404040"/>
                </a:solidFill>
                <a:latin typeface="Arial MT"/>
                <a:cs typeface="Arial MT"/>
              </a:rPr>
              <a:t> </a:t>
            </a:r>
            <a:r>
              <a:rPr sz="2400" dirty="0">
                <a:solidFill>
                  <a:srgbClr val="404040"/>
                </a:solidFill>
                <a:latin typeface="Arial MT"/>
                <a:cs typeface="Arial MT"/>
              </a:rPr>
              <a:t>to</a:t>
            </a:r>
            <a:r>
              <a:rPr sz="2400" spc="-55" dirty="0">
                <a:solidFill>
                  <a:srgbClr val="404040"/>
                </a:solidFill>
                <a:latin typeface="Arial MT"/>
                <a:cs typeface="Arial MT"/>
              </a:rPr>
              <a:t> </a:t>
            </a:r>
            <a:r>
              <a:rPr sz="2400" spc="-25" dirty="0">
                <a:solidFill>
                  <a:srgbClr val="404040"/>
                </a:solidFill>
                <a:latin typeface="Arial MT"/>
                <a:cs typeface="Arial MT"/>
              </a:rPr>
              <a:t>12-</a:t>
            </a:r>
            <a:r>
              <a:rPr sz="2400" dirty="0">
                <a:solidFill>
                  <a:srgbClr val="404040"/>
                </a:solidFill>
                <a:latin typeface="Arial MT"/>
                <a:cs typeface="Arial MT"/>
              </a:rPr>
              <a:t>lane</a:t>
            </a:r>
            <a:r>
              <a:rPr sz="2400" spc="-40" dirty="0">
                <a:solidFill>
                  <a:srgbClr val="404040"/>
                </a:solidFill>
                <a:latin typeface="Arial MT"/>
                <a:cs typeface="Arial MT"/>
              </a:rPr>
              <a:t> </a:t>
            </a:r>
            <a:r>
              <a:rPr sz="2400" dirty="0">
                <a:solidFill>
                  <a:srgbClr val="404040"/>
                </a:solidFill>
                <a:latin typeface="Arial MT"/>
                <a:cs typeface="Arial MT"/>
              </a:rPr>
              <a:t>freeways.</a:t>
            </a:r>
            <a:r>
              <a:rPr sz="2400" spc="-55" dirty="0">
                <a:solidFill>
                  <a:srgbClr val="404040"/>
                </a:solidFill>
                <a:latin typeface="Arial MT"/>
                <a:cs typeface="Arial MT"/>
              </a:rPr>
              <a:t> </a:t>
            </a:r>
            <a:r>
              <a:rPr sz="2400" dirty="0">
                <a:solidFill>
                  <a:srgbClr val="404040"/>
                </a:solidFill>
                <a:latin typeface="Arial MT"/>
                <a:cs typeface="Arial MT"/>
              </a:rPr>
              <a:t>The</a:t>
            </a:r>
            <a:r>
              <a:rPr sz="2400" spc="-55" dirty="0">
                <a:solidFill>
                  <a:srgbClr val="404040"/>
                </a:solidFill>
                <a:latin typeface="Arial MT"/>
                <a:cs typeface="Arial MT"/>
              </a:rPr>
              <a:t> </a:t>
            </a:r>
            <a:r>
              <a:rPr sz="2400" spc="-10" dirty="0">
                <a:solidFill>
                  <a:srgbClr val="404040"/>
                </a:solidFill>
                <a:latin typeface="Arial MT"/>
                <a:cs typeface="Arial MT"/>
              </a:rPr>
              <a:t>roads </a:t>
            </a:r>
            <a:r>
              <a:rPr sz="2400" dirty="0">
                <a:solidFill>
                  <a:srgbClr val="404040"/>
                </a:solidFill>
                <a:latin typeface="Arial MT"/>
                <a:cs typeface="Arial MT"/>
              </a:rPr>
              <a:t>contain</a:t>
            </a:r>
            <a:r>
              <a:rPr sz="2400" spc="80" dirty="0">
                <a:solidFill>
                  <a:srgbClr val="404040"/>
                </a:solidFill>
                <a:latin typeface="Arial MT"/>
                <a:cs typeface="Arial MT"/>
              </a:rPr>
              <a:t> </a:t>
            </a:r>
            <a:r>
              <a:rPr sz="2400" dirty="0">
                <a:solidFill>
                  <a:srgbClr val="404040"/>
                </a:solidFill>
                <a:latin typeface="Arial MT"/>
                <a:cs typeface="Arial MT"/>
              </a:rPr>
              <a:t>other</a:t>
            </a:r>
            <a:r>
              <a:rPr sz="2400" spc="75" dirty="0">
                <a:solidFill>
                  <a:srgbClr val="404040"/>
                </a:solidFill>
                <a:latin typeface="Arial MT"/>
                <a:cs typeface="Arial MT"/>
              </a:rPr>
              <a:t> </a:t>
            </a:r>
            <a:r>
              <a:rPr sz="2400" dirty="0">
                <a:solidFill>
                  <a:srgbClr val="404040"/>
                </a:solidFill>
                <a:latin typeface="Arial MT"/>
                <a:cs typeface="Arial MT"/>
              </a:rPr>
              <a:t>traffic,</a:t>
            </a:r>
            <a:r>
              <a:rPr sz="2400" spc="55" dirty="0">
                <a:solidFill>
                  <a:srgbClr val="404040"/>
                </a:solidFill>
                <a:latin typeface="Arial MT"/>
                <a:cs typeface="Arial MT"/>
              </a:rPr>
              <a:t> </a:t>
            </a:r>
            <a:r>
              <a:rPr sz="2400" dirty="0">
                <a:solidFill>
                  <a:srgbClr val="404040"/>
                </a:solidFill>
                <a:latin typeface="Arial MT"/>
                <a:cs typeface="Arial MT"/>
              </a:rPr>
              <a:t>pedestrians,</a:t>
            </a:r>
            <a:r>
              <a:rPr sz="2400" spc="80" dirty="0">
                <a:solidFill>
                  <a:srgbClr val="404040"/>
                </a:solidFill>
                <a:latin typeface="Arial MT"/>
                <a:cs typeface="Arial MT"/>
              </a:rPr>
              <a:t> </a:t>
            </a:r>
            <a:r>
              <a:rPr sz="2400" dirty="0">
                <a:solidFill>
                  <a:srgbClr val="404040"/>
                </a:solidFill>
                <a:latin typeface="Arial MT"/>
                <a:cs typeface="Arial MT"/>
              </a:rPr>
              <a:t>stray</a:t>
            </a:r>
            <a:r>
              <a:rPr sz="2400" spc="70" dirty="0">
                <a:solidFill>
                  <a:srgbClr val="404040"/>
                </a:solidFill>
                <a:latin typeface="Arial MT"/>
                <a:cs typeface="Arial MT"/>
              </a:rPr>
              <a:t> </a:t>
            </a:r>
            <a:r>
              <a:rPr sz="2400" dirty="0">
                <a:solidFill>
                  <a:srgbClr val="404040"/>
                </a:solidFill>
                <a:latin typeface="Arial MT"/>
                <a:cs typeface="Arial MT"/>
              </a:rPr>
              <a:t>animals,</a:t>
            </a:r>
            <a:r>
              <a:rPr sz="2400" spc="75" dirty="0">
                <a:solidFill>
                  <a:srgbClr val="404040"/>
                </a:solidFill>
                <a:latin typeface="Arial MT"/>
                <a:cs typeface="Arial MT"/>
              </a:rPr>
              <a:t> </a:t>
            </a:r>
            <a:r>
              <a:rPr sz="2400" dirty="0">
                <a:solidFill>
                  <a:srgbClr val="404040"/>
                </a:solidFill>
                <a:latin typeface="Arial MT"/>
                <a:cs typeface="Arial MT"/>
              </a:rPr>
              <a:t>road</a:t>
            </a:r>
            <a:r>
              <a:rPr sz="2400" spc="80" dirty="0">
                <a:solidFill>
                  <a:srgbClr val="404040"/>
                </a:solidFill>
                <a:latin typeface="Arial MT"/>
                <a:cs typeface="Arial MT"/>
              </a:rPr>
              <a:t> </a:t>
            </a:r>
            <a:r>
              <a:rPr sz="2400" dirty="0">
                <a:solidFill>
                  <a:srgbClr val="404040"/>
                </a:solidFill>
                <a:latin typeface="Arial MT"/>
                <a:cs typeface="Arial MT"/>
              </a:rPr>
              <a:t>works,</a:t>
            </a:r>
            <a:r>
              <a:rPr sz="2400" spc="70" dirty="0">
                <a:solidFill>
                  <a:srgbClr val="404040"/>
                </a:solidFill>
                <a:latin typeface="Arial MT"/>
                <a:cs typeface="Arial MT"/>
              </a:rPr>
              <a:t> </a:t>
            </a:r>
            <a:r>
              <a:rPr sz="2400" dirty="0">
                <a:solidFill>
                  <a:srgbClr val="404040"/>
                </a:solidFill>
                <a:latin typeface="Arial MT"/>
                <a:cs typeface="Arial MT"/>
              </a:rPr>
              <a:t>police</a:t>
            </a:r>
            <a:r>
              <a:rPr sz="2400" spc="85" dirty="0">
                <a:solidFill>
                  <a:srgbClr val="404040"/>
                </a:solidFill>
                <a:latin typeface="Arial MT"/>
                <a:cs typeface="Arial MT"/>
              </a:rPr>
              <a:t> </a:t>
            </a:r>
            <a:r>
              <a:rPr sz="2400" spc="-10" dirty="0">
                <a:solidFill>
                  <a:srgbClr val="404040"/>
                </a:solidFill>
                <a:latin typeface="Arial MT"/>
                <a:cs typeface="Arial MT"/>
              </a:rPr>
              <a:t>cars, </a:t>
            </a:r>
            <a:r>
              <a:rPr sz="2400" dirty="0">
                <a:solidFill>
                  <a:srgbClr val="404040"/>
                </a:solidFill>
                <a:latin typeface="Arial MT"/>
                <a:cs typeface="Arial MT"/>
              </a:rPr>
              <a:t>puddles,</a:t>
            </a:r>
            <a:r>
              <a:rPr sz="2400" spc="-75" dirty="0">
                <a:solidFill>
                  <a:srgbClr val="404040"/>
                </a:solidFill>
                <a:latin typeface="Arial MT"/>
                <a:cs typeface="Arial MT"/>
              </a:rPr>
              <a:t> </a:t>
            </a:r>
            <a:r>
              <a:rPr sz="2400" dirty="0">
                <a:solidFill>
                  <a:srgbClr val="404040"/>
                </a:solidFill>
                <a:latin typeface="Arial MT"/>
                <a:cs typeface="Arial MT"/>
              </a:rPr>
              <a:t>and</a:t>
            </a:r>
            <a:r>
              <a:rPr sz="2400" spc="-70" dirty="0">
                <a:solidFill>
                  <a:srgbClr val="404040"/>
                </a:solidFill>
                <a:latin typeface="Arial MT"/>
                <a:cs typeface="Arial MT"/>
              </a:rPr>
              <a:t> </a:t>
            </a:r>
            <a:r>
              <a:rPr sz="2400" spc="-10" dirty="0">
                <a:solidFill>
                  <a:srgbClr val="404040"/>
                </a:solidFill>
                <a:latin typeface="Arial MT"/>
                <a:cs typeface="Arial MT"/>
              </a:rPr>
              <a:t>potholes.</a:t>
            </a:r>
            <a:endParaRPr sz="2400">
              <a:latin typeface="Arial MT"/>
              <a:cs typeface="Arial MT"/>
            </a:endParaRPr>
          </a:p>
          <a:p>
            <a:pPr marL="355600" marR="5080" indent="-342900" algn="just">
              <a:lnSpc>
                <a:spcPct val="100000"/>
              </a:lnSpc>
              <a:spcBef>
                <a:spcPts val="1000"/>
              </a:spcBef>
            </a:pPr>
            <a:r>
              <a:rPr sz="1950" dirty="0">
                <a:solidFill>
                  <a:srgbClr val="90C226"/>
                </a:solidFill>
                <a:latin typeface="Marlett"/>
                <a:cs typeface="Marlett"/>
              </a:rPr>
              <a:t></a:t>
            </a:r>
            <a:r>
              <a:rPr sz="1950" spc="190" dirty="0">
                <a:solidFill>
                  <a:srgbClr val="90C226"/>
                </a:solidFill>
                <a:latin typeface="Times New Roman"/>
                <a:cs typeface="Times New Roman"/>
              </a:rPr>
              <a:t> </a:t>
            </a:r>
            <a:r>
              <a:rPr sz="2400" dirty="0">
                <a:solidFill>
                  <a:srgbClr val="404040"/>
                </a:solidFill>
                <a:latin typeface="Arial MT"/>
                <a:cs typeface="Arial MT"/>
              </a:rPr>
              <a:t>The</a:t>
            </a:r>
            <a:r>
              <a:rPr sz="2400" spc="175" dirty="0">
                <a:solidFill>
                  <a:srgbClr val="404040"/>
                </a:solidFill>
                <a:latin typeface="Arial MT"/>
                <a:cs typeface="Arial MT"/>
              </a:rPr>
              <a:t> </a:t>
            </a:r>
            <a:r>
              <a:rPr sz="2400" dirty="0">
                <a:solidFill>
                  <a:srgbClr val="404040"/>
                </a:solidFill>
                <a:latin typeface="Arial MT"/>
                <a:cs typeface="Arial MT"/>
              </a:rPr>
              <a:t>taxi</a:t>
            </a:r>
            <a:r>
              <a:rPr sz="2400" spc="170" dirty="0">
                <a:solidFill>
                  <a:srgbClr val="404040"/>
                </a:solidFill>
                <a:latin typeface="Arial MT"/>
                <a:cs typeface="Arial MT"/>
              </a:rPr>
              <a:t> </a:t>
            </a:r>
            <a:r>
              <a:rPr sz="2400" dirty="0">
                <a:solidFill>
                  <a:srgbClr val="404040"/>
                </a:solidFill>
                <a:latin typeface="Arial MT"/>
                <a:cs typeface="Arial MT"/>
              </a:rPr>
              <a:t>must</a:t>
            </a:r>
            <a:r>
              <a:rPr sz="2400" spc="170" dirty="0">
                <a:solidFill>
                  <a:srgbClr val="404040"/>
                </a:solidFill>
                <a:latin typeface="Arial MT"/>
                <a:cs typeface="Arial MT"/>
              </a:rPr>
              <a:t> </a:t>
            </a:r>
            <a:r>
              <a:rPr sz="2400" dirty="0">
                <a:solidFill>
                  <a:srgbClr val="404040"/>
                </a:solidFill>
                <a:latin typeface="Arial MT"/>
                <a:cs typeface="Arial MT"/>
              </a:rPr>
              <a:t>also</a:t>
            </a:r>
            <a:r>
              <a:rPr sz="2400" spc="175" dirty="0">
                <a:solidFill>
                  <a:srgbClr val="404040"/>
                </a:solidFill>
                <a:latin typeface="Arial MT"/>
                <a:cs typeface="Arial MT"/>
              </a:rPr>
              <a:t> </a:t>
            </a:r>
            <a:r>
              <a:rPr sz="2400" dirty="0">
                <a:solidFill>
                  <a:srgbClr val="404040"/>
                </a:solidFill>
                <a:latin typeface="Arial MT"/>
                <a:cs typeface="Arial MT"/>
              </a:rPr>
              <a:t>interact</a:t>
            </a:r>
            <a:r>
              <a:rPr sz="2400" spc="170" dirty="0">
                <a:solidFill>
                  <a:srgbClr val="404040"/>
                </a:solidFill>
                <a:latin typeface="Arial MT"/>
                <a:cs typeface="Arial MT"/>
              </a:rPr>
              <a:t> </a:t>
            </a:r>
            <a:r>
              <a:rPr sz="2400" dirty="0">
                <a:solidFill>
                  <a:srgbClr val="404040"/>
                </a:solidFill>
                <a:latin typeface="Arial MT"/>
                <a:cs typeface="Arial MT"/>
              </a:rPr>
              <a:t>with</a:t>
            </a:r>
            <a:r>
              <a:rPr sz="2400" spc="175" dirty="0">
                <a:solidFill>
                  <a:srgbClr val="404040"/>
                </a:solidFill>
                <a:latin typeface="Arial MT"/>
                <a:cs typeface="Arial MT"/>
              </a:rPr>
              <a:t> </a:t>
            </a:r>
            <a:r>
              <a:rPr sz="2400" dirty="0">
                <a:solidFill>
                  <a:srgbClr val="404040"/>
                </a:solidFill>
                <a:latin typeface="Arial MT"/>
                <a:cs typeface="Arial MT"/>
              </a:rPr>
              <a:t>potential</a:t>
            </a:r>
            <a:r>
              <a:rPr sz="2400" spc="180" dirty="0">
                <a:solidFill>
                  <a:srgbClr val="404040"/>
                </a:solidFill>
                <a:latin typeface="Arial MT"/>
                <a:cs typeface="Arial MT"/>
              </a:rPr>
              <a:t> </a:t>
            </a:r>
            <a:r>
              <a:rPr sz="2400" dirty="0">
                <a:solidFill>
                  <a:srgbClr val="404040"/>
                </a:solidFill>
                <a:latin typeface="Arial MT"/>
                <a:cs typeface="Arial MT"/>
              </a:rPr>
              <a:t>and</a:t>
            </a:r>
            <a:r>
              <a:rPr sz="2400" spc="180" dirty="0">
                <a:solidFill>
                  <a:srgbClr val="404040"/>
                </a:solidFill>
                <a:latin typeface="Arial MT"/>
                <a:cs typeface="Arial MT"/>
              </a:rPr>
              <a:t> </a:t>
            </a:r>
            <a:r>
              <a:rPr sz="2400" dirty="0">
                <a:solidFill>
                  <a:srgbClr val="404040"/>
                </a:solidFill>
                <a:latin typeface="Arial MT"/>
                <a:cs typeface="Arial MT"/>
              </a:rPr>
              <a:t>actual</a:t>
            </a:r>
            <a:r>
              <a:rPr sz="2400" spc="175" dirty="0">
                <a:solidFill>
                  <a:srgbClr val="404040"/>
                </a:solidFill>
                <a:latin typeface="Arial MT"/>
                <a:cs typeface="Arial MT"/>
              </a:rPr>
              <a:t> </a:t>
            </a:r>
            <a:r>
              <a:rPr sz="2400" dirty="0">
                <a:solidFill>
                  <a:srgbClr val="404040"/>
                </a:solidFill>
                <a:latin typeface="Arial MT"/>
                <a:cs typeface="Arial MT"/>
              </a:rPr>
              <a:t>passengers.</a:t>
            </a:r>
            <a:r>
              <a:rPr sz="2400" spc="175" dirty="0">
                <a:solidFill>
                  <a:srgbClr val="404040"/>
                </a:solidFill>
                <a:latin typeface="Arial MT"/>
                <a:cs typeface="Arial MT"/>
              </a:rPr>
              <a:t> </a:t>
            </a:r>
            <a:r>
              <a:rPr sz="2400" spc="-10" dirty="0">
                <a:solidFill>
                  <a:srgbClr val="404040"/>
                </a:solidFill>
                <a:latin typeface="Arial MT"/>
                <a:cs typeface="Arial MT"/>
              </a:rPr>
              <a:t>There </a:t>
            </a:r>
            <a:r>
              <a:rPr sz="2400" dirty="0">
                <a:solidFill>
                  <a:srgbClr val="404040"/>
                </a:solidFill>
                <a:latin typeface="Arial MT"/>
                <a:cs typeface="Arial MT"/>
              </a:rPr>
              <a:t>are  also  some  optional</a:t>
            </a:r>
            <a:r>
              <a:rPr sz="2400" spc="10" dirty="0">
                <a:solidFill>
                  <a:srgbClr val="404040"/>
                </a:solidFill>
                <a:latin typeface="Arial MT"/>
                <a:cs typeface="Arial MT"/>
              </a:rPr>
              <a:t>  </a:t>
            </a:r>
            <a:r>
              <a:rPr sz="2400" dirty="0">
                <a:solidFill>
                  <a:srgbClr val="404040"/>
                </a:solidFill>
                <a:latin typeface="Arial MT"/>
                <a:cs typeface="Arial MT"/>
              </a:rPr>
              <a:t>choices.  The</a:t>
            </a:r>
            <a:r>
              <a:rPr sz="2400" spc="-5" dirty="0">
                <a:solidFill>
                  <a:srgbClr val="404040"/>
                </a:solidFill>
                <a:latin typeface="Arial MT"/>
                <a:cs typeface="Arial MT"/>
              </a:rPr>
              <a:t>  </a:t>
            </a:r>
            <a:r>
              <a:rPr sz="2400" dirty="0">
                <a:solidFill>
                  <a:srgbClr val="404040"/>
                </a:solidFill>
                <a:latin typeface="Arial MT"/>
                <a:cs typeface="Arial MT"/>
              </a:rPr>
              <a:t>taxi  might  need  to</a:t>
            </a:r>
            <a:r>
              <a:rPr sz="2400" spc="-5" dirty="0">
                <a:solidFill>
                  <a:srgbClr val="404040"/>
                </a:solidFill>
                <a:latin typeface="Arial MT"/>
                <a:cs typeface="Arial MT"/>
              </a:rPr>
              <a:t>  </a:t>
            </a:r>
            <a:r>
              <a:rPr sz="2400" dirty="0">
                <a:solidFill>
                  <a:srgbClr val="404040"/>
                </a:solidFill>
                <a:latin typeface="Arial MT"/>
                <a:cs typeface="Arial MT"/>
              </a:rPr>
              <a:t>operate</a:t>
            </a:r>
            <a:r>
              <a:rPr sz="2400" spc="5" dirty="0">
                <a:solidFill>
                  <a:srgbClr val="404040"/>
                </a:solidFill>
                <a:latin typeface="Arial MT"/>
                <a:cs typeface="Arial MT"/>
              </a:rPr>
              <a:t>  </a:t>
            </a:r>
            <a:r>
              <a:rPr sz="2400" spc="-25" dirty="0">
                <a:solidFill>
                  <a:srgbClr val="404040"/>
                </a:solidFill>
                <a:latin typeface="Arial MT"/>
                <a:cs typeface="Arial MT"/>
              </a:rPr>
              <a:t>in </a:t>
            </a:r>
            <a:r>
              <a:rPr sz="2400" dirty="0">
                <a:solidFill>
                  <a:srgbClr val="404040"/>
                </a:solidFill>
                <a:latin typeface="Arial MT"/>
                <a:cs typeface="Arial MT"/>
              </a:rPr>
              <a:t>Southern</a:t>
            </a:r>
            <a:r>
              <a:rPr sz="2400" spc="-75" dirty="0">
                <a:solidFill>
                  <a:srgbClr val="404040"/>
                </a:solidFill>
                <a:latin typeface="Arial MT"/>
                <a:cs typeface="Arial MT"/>
              </a:rPr>
              <a:t> </a:t>
            </a:r>
            <a:r>
              <a:rPr sz="2400" dirty="0">
                <a:solidFill>
                  <a:srgbClr val="404040"/>
                </a:solidFill>
                <a:latin typeface="Arial MT"/>
                <a:cs typeface="Arial MT"/>
              </a:rPr>
              <a:t>California,</a:t>
            </a:r>
            <a:r>
              <a:rPr sz="2400" spc="-70" dirty="0">
                <a:solidFill>
                  <a:srgbClr val="404040"/>
                </a:solidFill>
                <a:latin typeface="Arial MT"/>
                <a:cs typeface="Arial MT"/>
              </a:rPr>
              <a:t> </a:t>
            </a:r>
            <a:r>
              <a:rPr sz="2400" dirty="0">
                <a:solidFill>
                  <a:srgbClr val="404040"/>
                </a:solidFill>
                <a:latin typeface="Arial MT"/>
                <a:cs typeface="Arial MT"/>
              </a:rPr>
              <a:t>where</a:t>
            </a:r>
            <a:r>
              <a:rPr sz="2400" spc="-75" dirty="0">
                <a:solidFill>
                  <a:srgbClr val="404040"/>
                </a:solidFill>
                <a:latin typeface="Arial MT"/>
                <a:cs typeface="Arial MT"/>
              </a:rPr>
              <a:t> </a:t>
            </a:r>
            <a:r>
              <a:rPr sz="2400" dirty="0">
                <a:solidFill>
                  <a:srgbClr val="404040"/>
                </a:solidFill>
                <a:latin typeface="Arial MT"/>
                <a:cs typeface="Arial MT"/>
              </a:rPr>
              <a:t>snow</a:t>
            </a:r>
            <a:r>
              <a:rPr sz="2400" spc="-70" dirty="0">
                <a:solidFill>
                  <a:srgbClr val="404040"/>
                </a:solidFill>
                <a:latin typeface="Arial MT"/>
                <a:cs typeface="Arial MT"/>
              </a:rPr>
              <a:t> </a:t>
            </a:r>
            <a:r>
              <a:rPr sz="2400" dirty="0">
                <a:solidFill>
                  <a:srgbClr val="404040"/>
                </a:solidFill>
                <a:latin typeface="Arial MT"/>
                <a:cs typeface="Arial MT"/>
              </a:rPr>
              <a:t>is</a:t>
            </a:r>
            <a:r>
              <a:rPr sz="2400" spc="-75" dirty="0">
                <a:solidFill>
                  <a:srgbClr val="404040"/>
                </a:solidFill>
                <a:latin typeface="Arial MT"/>
                <a:cs typeface="Arial MT"/>
              </a:rPr>
              <a:t> </a:t>
            </a:r>
            <a:r>
              <a:rPr sz="2400" dirty="0">
                <a:solidFill>
                  <a:srgbClr val="404040"/>
                </a:solidFill>
                <a:latin typeface="Arial MT"/>
                <a:cs typeface="Arial MT"/>
              </a:rPr>
              <a:t>seldom</a:t>
            </a:r>
            <a:r>
              <a:rPr sz="2400" spc="-70" dirty="0">
                <a:solidFill>
                  <a:srgbClr val="404040"/>
                </a:solidFill>
                <a:latin typeface="Arial MT"/>
                <a:cs typeface="Arial MT"/>
              </a:rPr>
              <a:t> </a:t>
            </a:r>
            <a:r>
              <a:rPr sz="2400" dirty="0">
                <a:solidFill>
                  <a:srgbClr val="404040"/>
                </a:solidFill>
                <a:latin typeface="Arial MT"/>
                <a:cs typeface="Arial MT"/>
              </a:rPr>
              <a:t>a</a:t>
            </a:r>
            <a:r>
              <a:rPr sz="2400" spc="-75" dirty="0">
                <a:solidFill>
                  <a:srgbClr val="404040"/>
                </a:solidFill>
                <a:latin typeface="Arial MT"/>
                <a:cs typeface="Arial MT"/>
              </a:rPr>
              <a:t> </a:t>
            </a:r>
            <a:r>
              <a:rPr sz="2400" spc="-10" dirty="0">
                <a:solidFill>
                  <a:srgbClr val="404040"/>
                </a:solidFill>
                <a:latin typeface="Arial MT"/>
                <a:cs typeface="Arial MT"/>
              </a:rPr>
              <a:t>problem</a:t>
            </a:r>
            <a:endParaRPr sz="2400">
              <a:latin typeface="Arial MT"/>
              <a:cs typeface="Arial M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7420504" y="-4762"/>
            <a:ext cx="4773295" cy="6867525"/>
            <a:chOff x="7420504" y="-4762"/>
            <a:chExt cx="4773295" cy="6867525"/>
          </a:xfrm>
        </p:grpSpPr>
        <p:sp>
          <p:nvSpPr>
            <p:cNvPr id="3" name="object 3"/>
            <p:cNvSpPr/>
            <p:nvPr/>
          </p:nvSpPr>
          <p:spPr>
            <a:xfrm>
              <a:off x="9371011" y="0"/>
              <a:ext cx="1219200" cy="6858000"/>
            </a:xfrm>
            <a:custGeom>
              <a:avLst/>
              <a:gdLst/>
              <a:ahLst/>
              <a:cxnLst/>
              <a:rect l="l" t="t" r="r" b="b"/>
              <a:pathLst>
                <a:path w="1219200" h="6858000">
                  <a:moveTo>
                    <a:pt x="0" y="0"/>
                  </a:moveTo>
                  <a:lnTo>
                    <a:pt x="1219200" y="6858000"/>
                  </a:lnTo>
                </a:path>
              </a:pathLst>
            </a:custGeom>
            <a:ln w="9525">
              <a:solidFill>
                <a:srgbClr val="BFBFBF"/>
              </a:solidFill>
            </a:ln>
          </p:spPr>
          <p:txBody>
            <a:bodyPr wrap="square" lIns="0" tIns="0" rIns="0" bIns="0" rtlCol="0"/>
            <a:lstStyle/>
            <a:p>
              <a:endParaRPr/>
            </a:p>
          </p:txBody>
        </p:sp>
        <p:sp>
          <p:nvSpPr>
            <p:cNvPr id="4" name="object 4"/>
            <p:cNvSpPr/>
            <p:nvPr/>
          </p:nvSpPr>
          <p:spPr>
            <a:xfrm>
              <a:off x="7425266" y="3681412"/>
              <a:ext cx="4763770" cy="3176905"/>
            </a:xfrm>
            <a:custGeom>
              <a:avLst/>
              <a:gdLst/>
              <a:ahLst/>
              <a:cxnLst/>
              <a:rect l="l" t="t" r="r" b="b"/>
              <a:pathLst>
                <a:path w="4763770" h="3176904">
                  <a:moveTo>
                    <a:pt x="4763558" y="0"/>
                  </a:moveTo>
                  <a:lnTo>
                    <a:pt x="0" y="3176587"/>
                  </a:lnTo>
                </a:path>
              </a:pathLst>
            </a:custGeom>
            <a:ln w="9525">
              <a:solidFill>
                <a:srgbClr val="D9D9D9"/>
              </a:solidFill>
            </a:ln>
          </p:spPr>
          <p:txBody>
            <a:bodyPr wrap="square" lIns="0" tIns="0" rIns="0" bIns="0" rtlCol="0"/>
            <a:lstStyle/>
            <a:p>
              <a:endParaRPr/>
            </a:p>
          </p:txBody>
        </p:sp>
        <p:sp>
          <p:nvSpPr>
            <p:cNvPr id="5" name="object 5"/>
            <p:cNvSpPr/>
            <p:nvPr/>
          </p:nvSpPr>
          <p:spPr>
            <a:xfrm>
              <a:off x="9181476" y="0"/>
              <a:ext cx="3007360" cy="6858000"/>
            </a:xfrm>
            <a:custGeom>
              <a:avLst/>
              <a:gdLst/>
              <a:ahLst/>
              <a:cxnLst/>
              <a:rect l="l" t="t" r="r" b="b"/>
              <a:pathLst>
                <a:path w="3007359" h="6858000">
                  <a:moveTo>
                    <a:pt x="3007348" y="6858000"/>
                  </a:moveTo>
                  <a:lnTo>
                    <a:pt x="0" y="6858000"/>
                  </a:lnTo>
                  <a:lnTo>
                    <a:pt x="2043010" y="0"/>
                  </a:lnTo>
                  <a:lnTo>
                    <a:pt x="3007348" y="0"/>
                  </a:lnTo>
                  <a:lnTo>
                    <a:pt x="3007348" y="6858000"/>
                  </a:lnTo>
                  <a:close/>
                </a:path>
              </a:pathLst>
            </a:custGeom>
            <a:solidFill>
              <a:srgbClr val="90C226">
                <a:alpha val="29803"/>
              </a:srgbClr>
            </a:solidFill>
          </p:spPr>
          <p:txBody>
            <a:bodyPr wrap="square" lIns="0" tIns="0" rIns="0" bIns="0" rtlCol="0"/>
            <a:lstStyle/>
            <a:p>
              <a:endParaRPr/>
            </a:p>
          </p:txBody>
        </p:sp>
        <p:sp>
          <p:nvSpPr>
            <p:cNvPr id="6" name="object 6"/>
            <p:cNvSpPr/>
            <p:nvPr/>
          </p:nvSpPr>
          <p:spPr>
            <a:xfrm>
              <a:off x="9604933" y="0"/>
              <a:ext cx="2587625" cy="6858000"/>
            </a:xfrm>
            <a:custGeom>
              <a:avLst/>
              <a:gdLst/>
              <a:ahLst/>
              <a:cxnLst/>
              <a:rect l="l" t="t" r="r" b="b"/>
              <a:pathLst>
                <a:path w="2587625" h="6858000">
                  <a:moveTo>
                    <a:pt x="2587066" y="6858000"/>
                  </a:moveTo>
                  <a:lnTo>
                    <a:pt x="1207968" y="6858000"/>
                  </a:lnTo>
                  <a:lnTo>
                    <a:pt x="0" y="0"/>
                  </a:lnTo>
                  <a:lnTo>
                    <a:pt x="2587066" y="0"/>
                  </a:lnTo>
                  <a:lnTo>
                    <a:pt x="2587066" y="6858000"/>
                  </a:lnTo>
                  <a:close/>
                </a:path>
              </a:pathLst>
            </a:custGeom>
            <a:solidFill>
              <a:srgbClr val="90C226">
                <a:alpha val="19999"/>
              </a:srgbClr>
            </a:solidFill>
          </p:spPr>
          <p:txBody>
            <a:bodyPr wrap="square" lIns="0" tIns="0" rIns="0" bIns="0" rtlCol="0"/>
            <a:lstStyle/>
            <a:p>
              <a:endParaRPr/>
            </a:p>
          </p:txBody>
        </p:sp>
        <p:sp>
          <p:nvSpPr>
            <p:cNvPr id="7" name="object 7"/>
            <p:cNvSpPr/>
            <p:nvPr/>
          </p:nvSpPr>
          <p:spPr>
            <a:xfrm>
              <a:off x="8932332" y="3048000"/>
              <a:ext cx="3260090" cy="3810000"/>
            </a:xfrm>
            <a:custGeom>
              <a:avLst/>
              <a:gdLst/>
              <a:ahLst/>
              <a:cxnLst/>
              <a:rect l="l" t="t" r="r" b="b"/>
              <a:pathLst>
                <a:path w="3260090" h="3810000">
                  <a:moveTo>
                    <a:pt x="3259666" y="3810000"/>
                  </a:moveTo>
                  <a:lnTo>
                    <a:pt x="0" y="3810000"/>
                  </a:lnTo>
                  <a:lnTo>
                    <a:pt x="3259666" y="0"/>
                  </a:lnTo>
                  <a:lnTo>
                    <a:pt x="3259666" y="3810000"/>
                  </a:lnTo>
                  <a:close/>
                </a:path>
              </a:pathLst>
            </a:custGeom>
            <a:solidFill>
              <a:srgbClr val="54A021">
                <a:alpha val="72155"/>
              </a:srgbClr>
            </a:solidFill>
          </p:spPr>
          <p:txBody>
            <a:bodyPr wrap="square" lIns="0" tIns="0" rIns="0" bIns="0" rtlCol="0"/>
            <a:lstStyle/>
            <a:p>
              <a:endParaRPr/>
            </a:p>
          </p:txBody>
        </p:sp>
        <p:sp>
          <p:nvSpPr>
            <p:cNvPr id="8" name="object 8"/>
            <p:cNvSpPr/>
            <p:nvPr/>
          </p:nvSpPr>
          <p:spPr>
            <a:xfrm>
              <a:off x="9337546" y="0"/>
              <a:ext cx="2851785" cy="6858000"/>
            </a:xfrm>
            <a:custGeom>
              <a:avLst/>
              <a:gdLst/>
              <a:ahLst/>
              <a:cxnLst/>
              <a:rect l="l" t="t" r="r" b="b"/>
              <a:pathLst>
                <a:path w="2851784" h="6858000">
                  <a:moveTo>
                    <a:pt x="2851279" y="6858000"/>
                  </a:moveTo>
                  <a:lnTo>
                    <a:pt x="2467704" y="6858000"/>
                  </a:lnTo>
                  <a:lnTo>
                    <a:pt x="0" y="0"/>
                  </a:lnTo>
                  <a:lnTo>
                    <a:pt x="2851279" y="0"/>
                  </a:lnTo>
                  <a:lnTo>
                    <a:pt x="2851279" y="6858000"/>
                  </a:lnTo>
                  <a:close/>
                </a:path>
              </a:pathLst>
            </a:custGeom>
            <a:solidFill>
              <a:srgbClr val="3F7819">
                <a:alpha val="69802"/>
              </a:srgbClr>
            </a:solidFill>
          </p:spPr>
          <p:txBody>
            <a:bodyPr wrap="square" lIns="0" tIns="0" rIns="0" bIns="0" rtlCol="0"/>
            <a:lstStyle/>
            <a:p>
              <a:endParaRPr/>
            </a:p>
          </p:txBody>
        </p:sp>
        <p:sp>
          <p:nvSpPr>
            <p:cNvPr id="9" name="object 9"/>
            <p:cNvSpPr/>
            <p:nvPr/>
          </p:nvSpPr>
          <p:spPr>
            <a:xfrm>
              <a:off x="10898730" y="0"/>
              <a:ext cx="1290320" cy="6858000"/>
            </a:xfrm>
            <a:custGeom>
              <a:avLst/>
              <a:gdLst/>
              <a:ahLst/>
              <a:cxnLst/>
              <a:rect l="l" t="t" r="r" b="b"/>
              <a:pathLst>
                <a:path w="1290320" h="6858000">
                  <a:moveTo>
                    <a:pt x="1290094" y="6858000"/>
                  </a:moveTo>
                  <a:lnTo>
                    <a:pt x="0" y="6858000"/>
                  </a:lnTo>
                  <a:lnTo>
                    <a:pt x="1018477" y="0"/>
                  </a:lnTo>
                  <a:lnTo>
                    <a:pt x="1290094" y="0"/>
                  </a:lnTo>
                  <a:lnTo>
                    <a:pt x="1290094" y="6858000"/>
                  </a:lnTo>
                  <a:close/>
                </a:path>
              </a:pathLst>
            </a:custGeom>
            <a:solidFill>
              <a:srgbClr val="C0E474">
                <a:alpha val="69802"/>
              </a:srgbClr>
            </a:solidFill>
          </p:spPr>
          <p:txBody>
            <a:bodyPr wrap="square" lIns="0" tIns="0" rIns="0" bIns="0" rtlCol="0"/>
            <a:lstStyle/>
            <a:p>
              <a:endParaRPr/>
            </a:p>
          </p:txBody>
        </p:sp>
        <p:sp>
          <p:nvSpPr>
            <p:cNvPr id="10" name="object 10"/>
            <p:cNvSpPr/>
            <p:nvPr/>
          </p:nvSpPr>
          <p:spPr>
            <a:xfrm>
              <a:off x="10940367" y="0"/>
              <a:ext cx="1249045" cy="6858000"/>
            </a:xfrm>
            <a:custGeom>
              <a:avLst/>
              <a:gdLst/>
              <a:ahLst/>
              <a:cxnLst/>
              <a:rect l="l" t="t" r="r" b="b"/>
              <a:pathLst>
                <a:path w="1249045" h="6858000">
                  <a:moveTo>
                    <a:pt x="1248457" y="6858000"/>
                  </a:moveTo>
                  <a:lnTo>
                    <a:pt x="1108013" y="6858000"/>
                  </a:lnTo>
                  <a:lnTo>
                    <a:pt x="0" y="0"/>
                  </a:lnTo>
                  <a:lnTo>
                    <a:pt x="1248457" y="0"/>
                  </a:lnTo>
                  <a:lnTo>
                    <a:pt x="1248457" y="6858000"/>
                  </a:lnTo>
                  <a:close/>
                </a:path>
              </a:pathLst>
            </a:custGeom>
            <a:solidFill>
              <a:srgbClr val="90C226">
                <a:alpha val="65097"/>
              </a:srgbClr>
            </a:solidFill>
          </p:spPr>
          <p:txBody>
            <a:bodyPr wrap="square" lIns="0" tIns="0" rIns="0" bIns="0" rtlCol="0"/>
            <a:lstStyle/>
            <a:p>
              <a:endParaRPr/>
            </a:p>
          </p:txBody>
        </p:sp>
        <p:sp>
          <p:nvSpPr>
            <p:cNvPr id="11" name="object 11"/>
            <p:cNvSpPr/>
            <p:nvPr/>
          </p:nvSpPr>
          <p:spPr>
            <a:xfrm>
              <a:off x="10371666" y="3589866"/>
              <a:ext cx="1817370" cy="3268345"/>
            </a:xfrm>
            <a:custGeom>
              <a:avLst/>
              <a:gdLst/>
              <a:ahLst/>
              <a:cxnLst/>
              <a:rect l="l" t="t" r="r" b="b"/>
              <a:pathLst>
                <a:path w="1817370" h="3268345">
                  <a:moveTo>
                    <a:pt x="1817158" y="3268133"/>
                  </a:moveTo>
                  <a:lnTo>
                    <a:pt x="0" y="3268133"/>
                  </a:lnTo>
                  <a:lnTo>
                    <a:pt x="1817158" y="0"/>
                  </a:lnTo>
                  <a:lnTo>
                    <a:pt x="1817158" y="3268133"/>
                  </a:lnTo>
                  <a:close/>
                </a:path>
              </a:pathLst>
            </a:custGeom>
            <a:solidFill>
              <a:srgbClr val="90C226">
                <a:alpha val="79998"/>
              </a:srgbClr>
            </a:solidFill>
          </p:spPr>
          <p:txBody>
            <a:bodyPr wrap="square" lIns="0" tIns="0" rIns="0" bIns="0" rtlCol="0"/>
            <a:lstStyle/>
            <a:p>
              <a:endParaRPr/>
            </a:p>
          </p:txBody>
        </p:sp>
      </p:grpSp>
      <p:sp>
        <p:nvSpPr>
          <p:cNvPr id="12" name="object 12"/>
          <p:cNvSpPr/>
          <p:nvPr/>
        </p:nvSpPr>
        <p:spPr>
          <a:xfrm>
            <a:off x="0" y="4013200"/>
            <a:ext cx="448945" cy="2844800"/>
          </a:xfrm>
          <a:custGeom>
            <a:avLst/>
            <a:gdLst/>
            <a:ahLst/>
            <a:cxnLst/>
            <a:rect l="l" t="t" r="r" b="b"/>
            <a:pathLst>
              <a:path w="448945" h="2844800">
                <a:moveTo>
                  <a:pt x="448732" y="2844800"/>
                </a:moveTo>
                <a:lnTo>
                  <a:pt x="0" y="2844800"/>
                </a:lnTo>
                <a:lnTo>
                  <a:pt x="0" y="0"/>
                </a:lnTo>
                <a:lnTo>
                  <a:pt x="448732" y="2844800"/>
                </a:lnTo>
                <a:close/>
              </a:path>
            </a:pathLst>
          </a:custGeom>
          <a:solidFill>
            <a:srgbClr val="90C226">
              <a:alpha val="85096"/>
            </a:srgbClr>
          </a:solidFill>
        </p:spPr>
        <p:txBody>
          <a:bodyPr wrap="square" lIns="0" tIns="0" rIns="0" bIns="0" rtlCol="0"/>
          <a:lstStyle/>
          <a:p>
            <a:endParaRPr/>
          </a:p>
        </p:txBody>
      </p:sp>
      <p:sp>
        <p:nvSpPr>
          <p:cNvPr id="13" name="object 13"/>
          <p:cNvSpPr txBox="1"/>
          <p:nvPr/>
        </p:nvSpPr>
        <p:spPr>
          <a:xfrm>
            <a:off x="156772" y="71687"/>
            <a:ext cx="10209530" cy="5725160"/>
          </a:xfrm>
          <a:prstGeom prst="rect">
            <a:avLst/>
          </a:prstGeom>
        </p:spPr>
        <p:txBody>
          <a:bodyPr vert="horz" wrap="square" lIns="0" tIns="102870" rIns="0" bIns="0" rtlCol="0">
            <a:spAutoFit/>
          </a:bodyPr>
          <a:lstStyle/>
          <a:p>
            <a:pPr marL="339090" indent="-326390">
              <a:lnSpc>
                <a:spcPct val="100000"/>
              </a:lnSpc>
              <a:spcBef>
                <a:spcPts val="810"/>
              </a:spcBef>
              <a:buFont typeface="Arial MT"/>
              <a:buAutoNum type="arabicPeriod" startAt="3"/>
              <a:tabLst>
                <a:tab pos="339090" algn="l"/>
              </a:tabLst>
            </a:pPr>
            <a:r>
              <a:rPr sz="2400" b="1" spc="-10" dirty="0">
                <a:solidFill>
                  <a:srgbClr val="404040"/>
                </a:solidFill>
                <a:latin typeface="Arial"/>
                <a:cs typeface="Arial"/>
              </a:rPr>
              <a:t>Actuators:</a:t>
            </a:r>
            <a:endParaRPr sz="2400">
              <a:latin typeface="Arial"/>
              <a:cs typeface="Arial"/>
            </a:endParaRPr>
          </a:p>
          <a:p>
            <a:pPr marL="354965" marR="7620" indent="-342900" algn="just">
              <a:lnSpc>
                <a:spcPts val="2590"/>
              </a:lnSpc>
              <a:spcBef>
                <a:spcPts val="1040"/>
              </a:spcBef>
            </a:pPr>
            <a:r>
              <a:rPr sz="1950" dirty="0">
                <a:solidFill>
                  <a:srgbClr val="90C226"/>
                </a:solidFill>
                <a:latin typeface="Marlett"/>
                <a:cs typeface="Marlett"/>
              </a:rPr>
              <a:t></a:t>
            </a:r>
            <a:r>
              <a:rPr sz="1950" spc="160" dirty="0">
                <a:solidFill>
                  <a:srgbClr val="90C226"/>
                </a:solidFill>
                <a:latin typeface="Times New Roman"/>
                <a:cs typeface="Times New Roman"/>
              </a:rPr>
              <a:t>  </a:t>
            </a:r>
            <a:r>
              <a:rPr sz="2400" dirty="0">
                <a:solidFill>
                  <a:srgbClr val="404040"/>
                </a:solidFill>
                <a:latin typeface="Arial MT"/>
                <a:cs typeface="Arial MT"/>
              </a:rPr>
              <a:t>for</a:t>
            </a:r>
            <a:r>
              <a:rPr sz="2400" spc="60" dirty="0">
                <a:solidFill>
                  <a:srgbClr val="404040"/>
                </a:solidFill>
                <a:latin typeface="Arial MT"/>
                <a:cs typeface="Arial MT"/>
              </a:rPr>
              <a:t> </a:t>
            </a:r>
            <a:r>
              <a:rPr sz="2400" dirty="0">
                <a:solidFill>
                  <a:srgbClr val="404040"/>
                </a:solidFill>
                <a:latin typeface="Arial MT"/>
                <a:cs typeface="Arial MT"/>
              </a:rPr>
              <a:t>an</a:t>
            </a:r>
            <a:r>
              <a:rPr sz="2400" spc="70" dirty="0">
                <a:solidFill>
                  <a:srgbClr val="404040"/>
                </a:solidFill>
                <a:latin typeface="Arial MT"/>
                <a:cs typeface="Arial MT"/>
              </a:rPr>
              <a:t> </a:t>
            </a:r>
            <a:r>
              <a:rPr sz="2400" dirty="0">
                <a:solidFill>
                  <a:srgbClr val="404040"/>
                </a:solidFill>
                <a:latin typeface="Arial MT"/>
                <a:cs typeface="Arial MT"/>
              </a:rPr>
              <a:t>automated</a:t>
            </a:r>
            <a:r>
              <a:rPr sz="2400" spc="75" dirty="0">
                <a:solidFill>
                  <a:srgbClr val="404040"/>
                </a:solidFill>
                <a:latin typeface="Arial MT"/>
                <a:cs typeface="Arial MT"/>
              </a:rPr>
              <a:t> </a:t>
            </a:r>
            <a:r>
              <a:rPr sz="2400" dirty="0">
                <a:solidFill>
                  <a:srgbClr val="404040"/>
                </a:solidFill>
                <a:latin typeface="Arial MT"/>
                <a:cs typeface="Arial MT"/>
              </a:rPr>
              <a:t>taxi</a:t>
            </a:r>
            <a:r>
              <a:rPr sz="2400" spc="60" dirty="0">
                <a:solidFill>
                  <a:srgbClr val="404040"/>
                </a:solidFill>
                <a:latin typeface="Arial MT"/>
                <a:cs typeface="Arial MT"/>
              </a:rPr>
              <a:t> </a:t>
            </a:r>
            <a:r>
              <a:rPr sz="2400" dirty="0">
                <a:solidFill>
                  <a:srgbClr val="404040"/>
                </a:solidFill>
                <a:latin typeface="Arial MT"/>
                <a:cs typeface="Arial MT"/>
              </a:rPr>
              <a:t>include</a:t>
            </a:r>
            <a:r>
              <a:rPr sz="2400" spc="85" dirty="0">
                <a:solidFill>
                  <a:srgbClr val="404040"/>
                </a:solidFill>
                <a:latin typeface="Arial MT"/>
                <a:cs typeface="Arial MT"/>
              </a:rPr>
              <a:t> </a:t>
            </a:r>
            <a:r>
              <a:rPr sz="2400" dirty="0">
                <a:solidFill>
                  <a:srgbClr val="404040"/>
                </a:solidFill>
                <a:latin typeface="Arial MT"/>
                <a:cs typeface="Arial MT"/>
              </a:rPr>
              <a:t>those</a:t>
            </a:r>
            <a:r>
              <a:rPr sz="2400" spc="70" dirty="0">
                <a:solidFill>
                  <a:srgbClr val="404040"/>
                </a:solidFill>
                <a:latin typeface="Arial MT"/>
                <a:cs typeface="Arial MT"/>
              </a:rPr>
              <a:t> </a:t>
            </a:r>
            <a:r>
              <a:rPr sz="2400" dirty="0">
                <a:solidFill>
                  <a:srgbClr val="404040"/>
                </a:solidFill>
                <a:latin typeface="Arial MT"/>
                <a:cs typeface="Arial MT"/>
              </a:rPr>
              <a:t>available</a:t>
            </a:r>
            <a:r>
              <a:rPr sz="2400" spc="90" dirty="0">
                <a:solidFill>
                  <a:srgbClr val="404040"/>
                </a:solidFill>
                <a:latin typeface="Arial MT"/>
                <a:cs typeface="Arial MT"/>
              </a:rPr>
              <a:t> </a:t>
            </a:r>
            <a:r>
              <a:rPr sz="2400" dirty="0">
                <a:solidFill>
                  <a:srgbClr val="404040"/>
                </a:solidFill>
                <a:latin typeface="Arial MT"/>
                <a:cs typeface="Arial MT"/>
              </a:rPr>
              <a:t>to</a:t>
            </a:r>
            <a:r>
              <a:rPr sz="2400" spc="60" dirty="0">
                <a:solidFill>
                  <a:srgbClr val="404040"/>
                </a:solidFill>
                <a:latin typeface="Arial MT"/>
                <a:cs typeface="Arial MT"/>
              </a:rPr>
              <a:t> </a:t>
            </a:r>
            <a:r>
              <a:rPr sz="2400" dirty="0">
                <a:solidFill>
                  <a:srgbClr val="404040"/>
                </a:solidFill>
                <a:latin typeface="Arial MT"/>
                <a:cs typeface="Arial MT"/>
              </a:rPr>
              <a:t>a</a:t>
            </a:r>
            <a:r>
              <a:rPr sz="2400" spc="65" dirty="0">
                <a:solidFill>
                  <a:srgbClr val="404040"/>
                </a:solidFill>
                <a:latin typeface="Arial MT"/>
                <a:cs typeface="Arial MT"/>
              </a:rPr>
              <a:t> </a:t>
            </a:r>
            <a:r>
              <a:rPr sz="2400" dirty="0">
                <a:solidFill>
                  <a:srgbClr val="404040"/>
                </a:solidFill>
                <a:latin typeface="Arial MT"/>
                <a:cs typeface="Arial MT"/>
              </a:rPr>
              <a:t>human</a:t>
            </a:r>
            <a:r>
              <a:rPr sz="2400" spc="75" dirty="0">
                <a:solidFill>
                  <a:srgbClr val="404040"/>
                </a:solidFill>
                <a:latin typeface="Arial MT"/>
                <a:cs typeface="Arial MT"/>
              </a:rPr>
              <a:t> </a:t>
            </a:r>
            <a:r>
              <a:rPr sz="2400" dirty="0">
                <a:solidFill>
                  <a:srgbClr val="404040"/>
                </a:solidFill>
                <a:latin typeface="Arial MT"/>
                <a:cs typeface="Arial MT"/>
              </a:rPr>
              <a:t>driver:</a:t>
            </a:r>
            <a:r>
              <a:rPr sz="2400" spc="70" dirty="0">
                <a:solidFill>
                  <a:srgbClr val="404040"/>
                </a:solidFill>
                <a:latin typeface="Arial MT"/>
                <a:cs typeface="Arial MT"/>
              </a:rPr>
              <a:t> </a:t>
            </a:r>
            <a:r>
              <a:rPr sz="2400" spc="-10" dirty="0">
                <a:solidFill>
                  <a:srgbClr val="404040"/>
                </a:solidFill>
                <a:latin typeface="Arial MT"/>
                <a:cs typeface="Arial MT"/>
              </a:rPr>
              <a:t>control </a:t>
            </a:r>
            <a:r>
              <a:rPr sz="2400" dirty="0">
                <a:solidFill>
                  <a:srgbClr val="404040"/>
                </a:solidFill>
                <a:latin typeface="Arial MT"/>
                <a:cs typeface="Arial MT"/>
              </a:rPr>
              <a:t>over</a:t>
            </a:r>
            <a:r>
              <a:rPr sz="2400" spc="290" dirty="0">
                <a:solidFill>
                  <a:srgbClr val="404040"/>
                </a:solidFill>
                <a:latin typeface="Arial MT"/>
                <a:cs typeface="Arial MT"/>
              </a:rPr>
              <a:t> </a:t>
            </a:r>
            <a:r>
              <a:rPr sz="2400" dirty="0">
                <a:solidFill>
                  <a:srgbClr val="404040"/>
                </a:solidFill>
                <a:latin typeface="Arial MT"/>
                <a:cs typeface="Arial MT"/>
              </a:rPr>
              <a:t>the</a:t>
            </a:r>
            <a:r>
              <a:rPr sz="2400" spc="285" dirty="0">
                <a:solidFill>
                  <a:srgbClr val="404040"/>
                </a:solidFill>
                <a:latin typeface="Arial MT"/>
                <a:cs typeface="Arial MT"/>
              </a:rPr>
              <a:t> </a:t>
            </a:r>
            <a:r>
              <a:rPr sz="2400" dirty="0">
                <a:solidFill>
                  <a:srgbClr val="404040"/>
                </a:solidFill>
                <a:latin typeface="Arial MT"/>
                <a:cs typeface="Arial MT"/>
              </a:rPr>
              <a:t>engine</a:t>
            </a:r>
            <a:r>
              <a:rPr sz="2400" spc="310" dirty="0">
                <a:solidFill>
                  <a:srgbClr val="404040"/>
                </a:solidFill>
                <a:latin typeface="Arial MT"/>
                <a:cs typeface="Arial MT"/>
              </a:rPr>
              <a:t> </a:t>
            </a:r>
            <a:r>
              <a:rPr sz="2400" dirty="0">
                <a:solidFill>
                  <a:srgbClr val="404040"/>
                </a:solidFill>
                <a:latin typeface="Arial MT"/>
                <a:cs typeface="Arial MT"/>
              </a:rPr>
              <a:t>through</a:t>
            </a:r>
            <a:r>
              <a:rPr sz="2400" spc="295" dirty="0">
                <a:solidFill>
                  <a:srgbClr val="404040"/>
                </a:solidFill>
                <a:latin typeface="Arial MT"/>
                <a:cs typeface="Arial MT"/>
              </a:rPr>
              <a:t> </a:t>
            </a:r>
            <a:r>
              <a:rPr sz="2400" dirty="0">
                <a:solidFill>
                  <a:srgbClr val="404040"/>
                </a:solidFill>
                <a:latin typeface="Arial MT"/>
                <a:cs typeface="Arial MT"/>
              </a:rPr>
              <a:t>the</a:t>
            </a:r>
            <a:r>
              <a:rPr sz="2400" spc="290" dirty="0">
                <a:solidFill>
                  <a:srgbClr val="404040"/>
                </a:solidFill>
                <a:latin typeface="Arial MT"/>
                <a:cs typeface="Arial MT"/>
              </a:rPr>
              <a:t> </a:t>
            </a:r>
            <a:r>
              <a:rPr sz="2400" dirty="0">
                <a:solidFill>
                  <a:srgbClr val="404040"/>
                </a:solidFill>
                <a:latin typeface="Arial MT"/>
                <a:cs typeface="Arial MT"/>
              </a:rPr>
              <a:t>accelerator</a:t>
            </a:r>
            <a:r>
              <a:rPr sz="2400" spc="300" dirty="0">
                <a:solidFill>
                  <a:srgbClr val="404040"/>
                </a:solidFill>
                <a:latin typeface="Arial MT"/>
                <a:cs typeface="Arial MT"/>
              </a:rPr>
              <a:t> </a:t>
            </a:r>
            <a:r>
              <a:rPr sz="2400" dirty="0">
                <a:solidFill>
                  <a:srgbClr val="404040"/>
                </a:solidFill>
                <a:latin typeface="Arial MT"/>
                <a:cs typeface="Arial MT"/>
              </a:rPr>
              <a:t>and</a:t>
            </a:r>
            <a:r>
              <a:rPr sz="2400" spc="290" dirty="0">
                <a:solidFill>
                  <a:srgbClr val="404040"/>
                </a:solidFill>
                <a:latin typeface="Arial MT"/>
                <a:cs typeface="Arial MT"/>
              </a:rPr>
              <a:t> </a:t>
            </a:r>
            <a:r>
              <a:rPr sz="2400" dirty="0">
                <a:solidFill>
                  <a:srgbClr val="404040"/>
                </a:solidFill>
                <a:latin typeface="Arial MT"/>
                <a:cs typeface="Arial MT"/>
              </a:rPr>
              <a:t>control</a:t>
            </a:r>
            <a:r>
              <a:rPr sz="2400" spc="300" dirty="0">
                <a:solidFill>
                  <a:srgbClr val="404040"/>
                </a:solidFill>
                <a:latin typeface="Arial MT"/>
                <a:cs typeface="Arial MT"/>
              </a:rPr>
              <a:t> </a:t>
            </a:r>
            <a:r>
              <a:rPr sz="2400" dirty="0">
                <a:solidFill>
                  <a:srgbClr val="404040"/>
                </a:solidFill>
                <a:latin typeface="Arial MT"/>
                <a:cs typeface="Arial MT"/>
              </a:rPr>
              <a:t>over</a:t>
            </a:r>
            <a:r>
              <a:rPr sz="2400" spc="290" dirty="0">
                <a:solidFill>
                  <a:srgbClr val="404040"/>
                </a:solidFill>
                <a:latin typeface="Arial MT"/>
                <a:cs typeface="Arial MT"/>
              </a:rPr>
              <a:t> </a:t>
            </a:r>
            <a:r>
              <a:rPr sz="2400" dirty="0">
                <a:solidFill>
                  <a:srgbClr val="404040"/>
                </a:solidFill>
                <a:latin typeface="Arial MT"/>
                <a:cs typeface="Arial MT"/>
              </a:rPr>
              <a:t>steering</a:t>
            </a:r>
            <a:r>
              <a:rPr sz="2400" spc="295" dirty="0">
                <a:solidFill>
                  <a:srgbClr val="404040"/>
                </a:solidFill>
                <a:latin typeface="Arial MT"/>
                <a:cs typeface="Arial MT"/>
              </a:rPr>
              <a:t> </a:t>
            </a:r>
            <a:r>
              <a:rPr sz="2400" spc="-25" dirty="0">
                <a:solidFill>
                  <a:srgbClr val="404040"/>
                </a:solidFill>
                <a:latin typeface="Arial MT"/>
                <a:cs typeface="Arial MT"/>
              </a:rPr>
              <a:t>and </a:t>
            </a:r>
            <a:r>
              <a:rPr sz="2400" dirty="0">
                <a:solidFill>
                  <a:srgbClr val="404040"/>
                </a:solidFill>
                <a:latin typeface="Arial MT"/>
                <a:cs typeface="Arial MT"/>
              </a:rPr>
              <a:t>braking.</a:t>
            </a:r>
            <a:r>
              <a:rPr sz="2400" spc="570" dirty="0">
                <a:solidFill>
                  <a:srgbClr val="404040"/>
                </a:solidFill>
                <a:latin typeface="Arial MT"/>
                <a:cs typeface="Arial MT"/>
              </a:rPr>
              <a:t> </a:t>
            </a:r>
            <a:r>
              <a:rPr sz="2400" dirty="0">
                <a:solidFill>
                  <a:srgbClr val="404040"/>
                </a:solidFill>
                <a:latin typeface="Arial MT"/>
                <a:cs typeface="Arial MT"/>
              </a:rPr>
              <a:t>In</a:t>
            </a:r>
            <a:r>
              <a:rPr sz="2400" spc="560" dirty="0">
                <a:solidFill>
                  <a:srgbClr val="404040"/>
                </a:solidFill>
                <a:latin typeface="Arial MT"/>
                <a:cs typeface="Arial MT"/>
              </a:rPr>
              <a:t> </a:t>
            </a:r>
            <a:r>
              <a:rPr sz="2400" dirty="0">
                <a:solidFill>
                  <a:srgbClr val="404040"/>
                </a:solidFill>
                <a:latin typeface="Arial MT"/>
                <a:cs typeface="Arial MT"/>
              </a:rPr>
              <a:t>addition,</a:t>
            </a:r>
            <a:r>
              <a:rPr sz="2400" spc="580" dirty="0">
                <a:solidFill>
                  <a:srgbClr val="404040"/>
                </a:solidFill>
                <a:latin typeface="Arial MT"/>
                <a:cs typeface="Arial MT"/>
              </a:rPr>
              <a:t> </a:t>
            </a:r>
            <a:r>
              <a:rPr sz="2400" dirty="0">
                <a:solidFill>
                  <a:srgbClr val="404040"/>
                </a:solidFill>
                <a:latin typeface="Arial MT"/>
                <a:cs typeface="Arial MT"/>
              </a:rPr>
              <a:t>it</a:t>
            </a:r>
            <a:r>
              <a:rPr sz="2400" spc="560" dirty="0">
                <a:solidFill>
                  <a:srgbClr val="404040"/>
                </a:solidFill>
                <a:latin typeface="Arial MT"/>
                <a:cs typeface="Arial MT"/>
              </a:rPr>
              <a:t> </a:t>
            </a:r>
            <a:r>
              <a:rPr sz="2400" dirty="0">
                <a:solidFill>
                  <a:srgbClr val="404040"/>
                </a:solidFill>
                <a:latin typeface="Arial MT"/>
                <a:cs typeface="Arial MT"/>
              </a:rPr>
              <a:t>will</a:t>
            </a:r>
            <a:r>
              <a:rPr sz="2400" spc="580" dirty="0">
                <a:solidFill>
                  <a:srgbClr val="404040"/>
                </a:solidFill>
                <a:latin typeface="Arial MT"/>
                <a:cs typeface="Arial MT"/>
              </a:rPr>
              <a:t> </a:t>
            </a:r>
            <a:r>
              <a:rPr sz="2400" dirty="0">
                <a:solidFill>
                  <a:srgbClr val="404040"/>
                </a:solidFill>
                <a:latin typeface="Arial MT"/>
                <a:cs typeface="Arial MT"/>
              </a:rPr>
              <a:t>need</a:t>
            </a:r>
            <a:r>
              <a:rPr sz="2400" spc="580" dirty="0">
                <a:solidFill>
                  <a:srgbClr val="404040"/>
                </a:solidFill>
                <a:latin typeface="Arial MT"/>
                <a:cs typeface="Arial MT"/>
              </a:rPr>
              <a:t> </a:t>
            </a:r>
            <a:r>
              <a:rPr sz="2400" dirty="0">
                <a:solidFill>
                  <a:srgbClr val="404040"/>
                </a:solidFill>
                <a:latin typeface="Arial MT"/>
                <a:cs typeface="Arial MT"/>
              </a:rPr>
              <a:t>output</a:t>
            </a:r>
            <a:r>
              <a:rPr sz="2400" spc="565" dirty="0">
                <a:solidFill>
                  <a:srgbClr val="404040"/>
                </a:solidFill>
                <a:latin typeface="Arial MT"/>
                <a:cs typeface="Arial MT"/>
              </a:rPr>
              <a:t> </a:t>
            </a:r>
            <a:r>
              <a:rPr sz="2400" dirty="0">
                <a:solidFill>
                  <a:srgbClr val="404040"/>
                </a:solidFill>
                <a:latin typeface="Arial MT"/>
                <a:cs typeface="Arial MT"/>
              </a:rPr>
              <a:t>to</a:t>
            </a:r>
            <a:r>
              <a:rPr sz="2400" spc="565" dirty="0">
                <a:solidFill>
                  <a:srgbClr val="404040"/>
                </a:solidFill>
                <a:latin typeface="Arial MT"/>
                <a:cs typeface="Arial MT"/>
              </a:rPr>
              <a:t> </a:t>
            </a:r>
            <a:r>
              <a:rPr sz="2400" dirty="0">
                <a:solidFill>
                  <a:srgbClr val="404040"/>
                </a:solidFill>
                <a:latin typeface="Arial MT"/>
                <a:cs typeface="Arial MT"/>
              </a:rPr>
              <a:t>a</a:t>
            </a:r>
            <a:r>
              <a:rPr sz="2400" spc="565" dirty="0">
                <a:solidFill>
                  <a:srgbClr val="404040"/>
                </a:solidFill>
                <a:latin typeface="Arial MT"/>
                <a:cs typeface="Arial MT"/>
              </a:rPr>
              <a:t> </a:t>
            </a:r>
            <a:r>
              <a:rPr sz="2400" dirty="0">
                <a:solidFill>
                  <a:srgbClr val="404040"/>
                </a:solidFill>
                <a:latin typeface="Arial MT"/>
                <a:cs typeface="Arial MT"/>
              </a:rPr>
              <a:t>display</a:t>
            </a:r>
            <a:r>
              <a:rPr sz="2400" spc="580" dirty="0">
                <a:solidFill>
                  <a:srgbClr val="404040"/>
                </a:solidFill>
                <a:latin typeface="Arial MT"/>
                <a:cs typeface="Arial MT"/>
              </a:rPr>
              <a:t> </a:t>
            </a:r>
            <a:r>
              <a:rPr sz="2400" dirty="0">
                <a:solidFill>
                  <a:srgbClr val="404040"/>
                </a:solidFill>
                <a:latin typeface="Arial MT"/>
                <a:cs typeface="Arial MT"/>
              </a:rPr>
              <a:t>screen</a:t>
            </a:r>
            <a:r>
              <a:rPr sz="2400" spc="580" dirty="0">
                <a:solidFill>
                  <a:srgbClr val="404040"/>
                </a:solidFill>
                <a:latin typeface="Arial MT"/>
                <a:cs typeface="Arial MT"/>
              </a:rPr>
              <a:t> </a:t>
            </a:r>
            <a:r>
              <a:rPr sz="2400" dirty="0">
                <a:solidFill>
                  <a:srgbClr val="404040"/>
                </a:solidFill>
                <a:latin typeface="Arial MT"/>
                <a:cs typeface="Arial MT"/>
              </a:rPr>
              <a:t>or</a:t>
            </a:r>
            <a:r>
              <a:rPr sz="2400" spc="565" dirty="0">
                <a:solidFill>
                  <a:srgbClr val="404040"/>
                </a:solidFill>
                <a:latin typeface="Arial MT"/>
                <a:cs typeface="Arial MT"/>
              </a:rPr>
              <a:t> </a:t>
            </a:r>
            <a:r>
              <a:rPr sz="2400" spc="-10" dirty="0">
                <a:solidFill>
                  <a:srgbClr val="404040"/>
                </a:solidFill>
                <a:latin typeface="Arial MT"/>
                <a:cs typeface="Arial MT"/>
              </a:rPr>
              <a:t>voice </a:t>
            </a:r>
            <a:r>
              <a:rPr sz="2400" dirty="0">
                <a:solidFill>
                  <a:srgbClr val="404040"/>
                </a:solidFill>
                <a:latin typeface="Arial MT"/>
                <a:cs typeface="Arial MT"/>
              </a:rPr>
              <a:t>synthesizer</a:t>
            </a:r>
            <a:r>
              <a:rPr sz="2400" spc="295" dirty="0">
                <a:solidFill>
                  <a:srgbClr val="404040"/>
                </a:solidFill>
                <a:latin typeface="Arial MT"/>
                <a:cs typeface="Arial MT"/>
              </a:rPr>
              <a:t> </a:t>
            </a:r>
            <a:r>
              <a:rPr sz="2400" dirty="0">
                <a:solidFill>
                  <a:srgbClr val="404040"/>
                </a:solidFill>
                <a:latin typeface="Arial MT"/>
                <a:cs typeface="Arial MT"/>
              </a:rPr>
              <a:t>to</a:t>
            </a:r>
            <a:r>
              <a:rPr sz="2400" spc="285" dirty="0">
                <a:solidFill>
                  <a:srgbClr val="404040"/>
                </a:solidFill>
                <a:latin typeface="Arial MT"/>
                <a:cs typeface="Arial MT"/>
              </a:rPr>
              <a:t> </a:t>
            </a:r>
            <a:r>
              <a:rPr sz="2400" dirty="0">
                <a:solidFill>
                  <a:srgbClr val="404040"/>
                </a:solidFill>
                <a:latin typeface="Arial MT"/>
                <a:cs typeface="Arial MT"/>
              </a:rPr>
              <a:t>talk</a:t>
            </a:r>
            <a:r>
              <a:rPr sz="2400" spc="285" dirty="0">
                <a:solidFill>
                  <a:srgbClr val="404040"/>
                </a:solidFill>
                <a:latin typeface="Arial MT"/>
                <a:cs typeface="Arial MT"/>
              </a:rPr>
              <a:t> </a:t>
            </a:r>
            <a:r>
              <a:rPr sz="2400" dirty="0">
                <a:solidFill>
                  <a:srgbClr val="404040"/>
                </a:solidFill>
                <a:latin typeface="Arial MT"/>
                <a:cs typeface="Arial MT"/>
              </a:rPr>
              <a:t>back</a:t>
            </a:r>
            <a:r>
              <a:rPr sz="2400" spc="295" dirty="0">
                <a:solidFill>
                  <a:srgbClr val="404040"/>
                </a:solidFill>
                <a:latin typeface="Arial MT"/>
                <a:cs typeface="Arial MT"/>
              </a:rPr>
              <a:t> </a:t>
            </a:r>
            <a:r>
              <a:rPr sz="2400" dirty="0">
                <a:solidFill>
                  <a:srgbClr val="404040"/>
                </a:solidFill>
                <a:latin typeface="Arial MT"/>
                <a:cs typeface="Arial MT"/>
              </a:rPr>
              <a:t>to</a:t>
            </a:r>
            <a:r>
              <a:rPr sz="2400" spc="285" dirty="0">
                <a:solidFill>
                  <a:srgbClr val="404040"/>
                </a:solidFill>
                <a:latin typeface="Arial MT"/>
                <a:cs typeface="Arial MT"/>
              </a:rPr>
              <a:t> </a:t>
            </a:r>
            <a:r>
              <a:rPr sz="2400" dirty="0">
                <a:solidFill>
                  <a:srgbClr val="404040"/>
                </a:solidFill>
                <a:latin typeface="Arial MT"/>
                <a:cs typeface="Arial MT"/>
              </a:rPr>
              <a:t>the</a:t>
            </a:r>
            <a:r>
              <a:rPr sz="2400" spc="285" dirty="0">
                <a:solidFill>
                  <a:srgbClr val="404040"/>
                </a:solidFill>
                <a:latin typeface="Arial MT"/>
                <a:cs typeface="Arial MT"/>
              </a:rPr>
              <a:t> </a:t>
            </a:r>
            <a:r>
              <a:rPr sz="2400" dirty="0">
                <a:solidFill>
                  <a:srgbClr val="404040"/>
                </a:solidFill>
                <a:latin typeface="Arial MT"/>
                <a:cs typeface="Arial MT"/>
              </a:rPr>
              <a:t>passengers,</a:t>
            </a:r>
            <a:r>
              <a:rPr sz="2400" spc="295" dirty="0">
                <a:solidFill>
                  <a:srgbClr val="404040"/>
                </a:solidFill>
                <a:latin typeface="Arial MT"/>
                <a:cs typeface="Arial MT"/>
              </a:rPr>
              <a:t> </a:t>
            </a:r>
            <a:r>
              <a:rPr sz="2400" dirty="0">
                <a:solidFill>
                  <a:srgbClr val="404040"/>
                </a:solidFill>
                <a:latin typeface="Arial MT"/>
                <a:cs typeface="Arial MT"/>
              </a:rPr>
              <a:t>and</a:t>
            </a:r>
            <a:r>
              <a:rPr sz="2400" spc="295" dirty="0">
                <a:solidFill>
                  <a:srgbClr val="404040"/>
                </a:solidFill>
                <a:latin typeface="Arial MT"/>
                <a:cs typeface="Arial MT"/>
              </a:rPr>
              <a:t> </a:t>
            </a:r>
            <a:r>
              <a:rPr sz="2400" dirty="0">
                <a:solidFill>
                  <a:srgbClr val="404040"/>
                </a:solidFill>
                <a:latin typeface="Arial MT"/>
                <a:cs typeface="Arial MT"/>
              </a:rPr>
              <a:t>perhaps</a:t>
            </a:r>
            <a:r>
              <a:rPr sz="2400" spc="305" dirty="0">
                <a:solidFill>
                  <a:srgbClr val="404040"/>
                </a:solidFill>
                <a:latin typeface="Arial MT"/>
                <a:cs typeface="Arial MT"/>
              </a:rPr>
              <a:t> </a:t>
            </a:r>
            <a:r>
              <a:rPr sz="2400" dirty="0">
                <a:solidFill>
                  <a:srgbClr val="404040"/>
                </a:solidFill>
                <a:latin typeface="Arial MT"/>
                <a:cs typeface="Arial MT"/>
              </a:rPr>
              <a:t>some</a:t>
            </a:r>
            <a:r>
              <a:rPr sz="2400" spc="290" dirty="0">
                <a:solidFill>
                  <a:srgbClr val="404040"/>
                </a:solidFill>
                <a:latin typeface="Arial MT"/>
                <a:cs typeface="Arial MT"/>
              </a:rPr>
              <a:t> </a:t>
            </a:r>
            <a:r>
              <a:rPr sz="2400" dirty="0">
                <a:solidFill>
                  <a:srgbClr val="404040"/>
                </a:solidFill>
                <a:latin typeface="Arial MT"/>
                <a:cs typeface="Arial MT"/>
              </a:rPr>
              <a:t>way</a:t>
            </a:r>
            <a:r>
              <a:rPr sz="2400" spc="290" dirty="0">
                <a:solidFill>
                  <a:srgbClr val="404040"/>
                </a:solidFill>
                <a:latin typeface="Arial MT"/>
                <a:cs typeface="Arial MT"/>
              </a:rPr>
              <a:t> </a:t>
            </a:r>
            <a:r>
              <a:rPr sz="2400" spc="-25" dirty="0">
                <a:solidFill>
                  <a:srgbClr val="404040"/>
                </a:solidFill>
                <a:latin typeface="Arial MT"/>
                <a:cs typeface="Arial MT"/>
              </a:rPr>
              <a:t>to </a:t>
            </a:r>
            <a:r>
              <a:rPr sz="2400" spc="-10" dirty="0">
                <a:solidFill>
                  <a:srgbClr val="404040"/>
                </a:solidFill>
                <a:latin typeface="Arial MT"/>
                <a:cs typeface="Arial MT"/>
              </a:rPr>
              <a:t>communicate</a:t>
            </a:r>
            <a:r>
              <a:rPr sz="2400" spc="-75" dirty="0">
                <a:solidFill>
                  <a:srgbClr val="404040"/>
                </a:solidFill>
                <a:latin typeface="Arial MT"/>
                <a:cs typeface="Arial MT"/>
              </a:rPr>
              <a:t> </a:t>
            </a:r>
            <a:r>
              <a:rPr sz="2400" dirty="0">
                <a:solidFill>
                  <a:srgbClr val="404040"/>
                </a:solidFill>
                <a:latin typeface="Arial MT"/>
                <a:cs typeface="Arial MT"/>
              </a:rPr>
              <a:t>with</a:t>
            </a:r>
            <a:r>
              <a:rPr sz="2400" spc="-70" dirty="0">
                <a:solidFill>
                  <a:srgbClr val="404040"/>
                </a:solidFill>
                <a:latin typeface="Arial MT"/>
                <a:cs typeface="Arial MT"/>
              </a:rPr>
              <a:t> </a:t>
            </a:r>
            <a:r>
              <a:rPr sz="2400" dirty="0">
                <a:solidFill>
                  <a:srgbClr val="404040"/>
                </a:solidFill>
                <a:latin typeface="Arial MT"/>
                <a:cs typeface="Arial MT"/>
              </a:rPr>
              <a:t>other</a:t>
            </a:r>
            <a:r>
              <a:rPr sz="2400" spc="-75" dirty="0">
                <a:solidFill>
                  <a:srgbClr val="404040"/>
                </a:solidFill>
                <a:latin typeface="Arial MT"/>
                <a:cs typeface="Arial MT"/>
              </a:rPr>
              <a:t> </a:t>
            </a:r>
            <a:r>
              <a:rPr sz="2400" dirty="0">
                <a:solidFill>
                  <a:srgbClr val="404040"/>
                </a:solidFill>
                <a:latin typeface="Arial MT"/>
                <a:cs typeface="Arial MT"/>
              </a:rPr>
              <a:t>vehicles,</a:t>
            </a:r>
            <a:r>
              <a:rPr sz="2400" spc="-70" dirty="0">
                <a:solidFill>
                  <a:srgbClr val="404040"/>
                </a:solidFill>
                <a:latin typeface="Arial MT"/>
                <a:cs typeface="Arial MT"/>
              </a:rPr>
              <a:t> </a:t>
            </a:r>
            <a:r>
              <a:rPr sz="2400" spc="-10" dirty="0">
                <a:solidFill>
                  <a:srgbClr val="404040"/>
                </a:solidFill>
                <a:latin typeface="Arial MT"/>
                <a:cs typeface="Arial MT"/>
              </a:rPr>
              <a:t>politely.</a:t>
            </a:r>
            <a:endParaRPr sz="2400">
              <a:latin typeface="Arial MT"/>
              <a:cs typeface="Arial MT"/>
            </a:endParaRPr>
          </a:p>
          <a:p>
            <a:pPr>
              <a:lnSpc>
                <a:spcPct val="100000"/>
              </a:lnSpc>
              <a:spcBef>
                <a:spcPts val="1515"/>
              </a:spcBef>
            </a:pPr>
            <a:endParaRPr sz="2400">
              <a:latin typeface="Arial MT"/>
              <a:cs typeface="Arial MT"/>
            </a:endParaRPr>
          </a:p>
          <a:p>
            <a:pPr marL="349250" indent="-336550">
              <a:lnSpc>
                <a:spcPct val="100000"/>
              </a:lnSpc>
              <a:buFont typeface="Arial MT"/>
              <a:buAutoNum type="arabicPeriod" startAt="4"/>
              <a:tabLst>
                <a:tab pos="349250" algn="l"/>
              </a:tabLst>
            </a:pPr>
            <a:r>
              <a:rPr sz="2400" b="1" spc="-10" dirty="0">
                <a:solidFill>
                  <a:srgbClr val="404040"/>
                </a:solidFill>
                <a:latin typeface="Arial"/>
                <a:cs typeface="Arial"/>
              </a:rPr>
              <a:t>Sensors:</a:t>
            </a:r>
            <a:endParaRPr sz="2400">
              <a:latin typeface="Arial"/>
              <a:cs typeface="Arial"/>
            </a:endParaRPr>
          </a:p>
          <a:p>
            <a:pPr marL="354965" marR="9525" indent="-342900" algn="just">
              <a:lnSpc>
                <a:spcPts val="2590"/>
              </a:lnSpc>
              <a:spcBef>
                <a:spcPts val="1040"/>
              </a:spcBef>
            </a:pPr>
            <a:r>
              <a:rPr sz="1950" dirty="0">
                <a:solidFill>
                  <a:srgbClr val="90C226"/>
                </a:solidFill>
                <a:latin typeface="Arial MT"/>
                <a:cs typeface="Arial MT"/>
              </a:rPr>
              <a:t>Ø</a:t>
            </a:r>
            <a:r>
              <a:rPr sz="1950" spc="-5" dirty="0">
                <a:solidFill>
                  <a:srgbClr val="90C226"/>
                </a:solidFill>
                <a:latin typeface="Arial MT"/>
                <a:cs typeface="Arial MT"/>
              </a:rPr>
              <a:t>  </a:t>
            </a:r>
            <a:r>
              <a:rPr sz="2400" dirty="0">
                <a:solidFill>
                  <a:srgbClr val="404040"/>
                </a:solidFill>
                <a:latin typeface="Arial MT"/>
                <a:cs typeface="Arial MT"/>
              </a:rPr>
              <a:t>The</a:t>
            </a:r>
            <a:r>
              <a:rPr sz="2400" spc="15" dirty="0">
                <a:solidFill>
                  <a:srgbClr val="404040"/>
                </a:solidFill>
                <a:latin typeface="Arial MT"/>
                <a:cs typeface="Arial MT"/>
              </a:rPr>
              <a:t> </a:t>
            </a:r>
            <a:r>
              <a:rPr sz="2400" dirty="0">
                <a:solidFill>
                  <a:srgbClr val="404040"/>
                </a:solidFill>
                <a:latin typeface="Arial MT"/>
                <a:cs typeface="Arial MT"/>
              </a:rPr>
              <a:t>basic</a:t>
            </a:r>
            <a:r>
              <a:rPr sz="2400" spc="15" dirty="0">
                <a:solidFill>
                  <a:srgbClr val="404040"/>
                </a:solidFill>
                <a:latin typeface="Arial MT"/>
                <a:cs typeface="Arial MT"/>
              </a:rPr>
              <a:t> </a:t>
            </a:r>
            <a:r>
              <a:rPr sz="2400" dirty="0">
                <a:solidFill>
                  <a:srgbClr val="404040"/>
                </a:solidFill>
                <a:latin typeface="Arial MT"/>
                <a:cs typeface="Arial MT"/>
              </a:rPr>
              <a:t>sensors</a:t>
            </a:r>
            <a:r>
              <a:rPr sz="2400" spc="15" dirty="0">
                <a:solidFill>
                  <a:srgbClr val="404040"/>
                </a:solidFill>
                <a:latin typeface="Arial MT"/>
                <a:cs typeface="Arial MT"/>
              </a:rPr>
              <a:t> </a:t>
            </a:r>
            <a:r>
              <a:rPr sz="2400" dirty="0">
                <a:solidFill>
                  <a:srgbClr val="404040"/>
                </a:solidFill>
                <a:latin typeface="Arial MT"/>
                <a:cs typeface="Arial MT"/>
              </a:rPr>
              <a:t>for</a:t>
            </a:r>
            <a:r>
              <a:rPr sz="2400" spc="5" dirty="0">
                <a:solidFill>
                  <a:srgbClr val="404040"/>
                </a:solidFill>
                <a:latin typeface="Arial MT"/>
                <a:cs typeface="Arial MT"/>
              </a:rPr>
              <a:t> </a:t>
            </a:r>
            <a:r>
              <a:rPr sz="2400" dirty="0">
                <a:solidFill>
                  <a:srgbClr val="404040"/>
                </a:solidFill>
                <a:latin typeface="Arial MT"/>
                <a:cs typeface="Arial MT"/>
              </a:rPr>
              <a:t>the</a:t>
            </a:r>
            <a:r>
              <a:rPr sz="2400" spc="10" dirty="0">
                <a:solidFill>
                  <a:srgbClr val="404040"/>
                </a:solidFill>
                <a:latin typeface="Arial MT"/>
                <a:cs typeface="Arial MT"/>
              </a:rPr>
              <a:t> </a:t>
            </a:r>
            <a:r>
              <a:rPr sz="2400" dirty="0">
                <a:solidFill>
                  <a:srgbClr val="404040"/>
                </a:solidFill>
                <a:latin typeface="Arial MT"/>
                <a:cs typeface="Arial MT"/>
              </a:rPr>
              <a:t>taxi</a:t>
            </a:r>
            <a:r>
              <a:rPr sz="2400" spc="10" dirty="0">
                <a:solidFill>
                  <a:srgbClr val="404040"/>
                </a:solidFill>
                <a:latin typeface="Arial MT"/>
                <a:cs typeface="Arial MT"/>
              </a:rPr>
              <a:t> </a:t>
            </a:r>
            <a:r>
              <a:rPr sz="2400" dirty="0">
                <a:solidFill>
                  <a:srgbClr val="404040"/>
                </a:solidFill>
                <a:latin typeface="Arial MT"/>
                <a:cs typeface="Arial MT"/>
              </a:rPr>
              <a:t>will</a:t>
            </a:r>
            <a:r>
              <a:rPr sz="2400" spc="25" dirty="0">
                <a:solidFill>
                  <a:srgbClr val="404040"/>
                </a:solidFill>
                <a:latin typeface="Arial MT"/>
                <a:cs typeface="Arial MT"/>
              </a:rPr>
              <a:t> </a:t>
            </a:r>
            <a:r>
              <a:rPr sz="2400" dirty="0">
                <a:solidFill>
                  <a:srgbClr val="404040"/>
                </a:solidFill>
                <a:latin typeface="Arial MT"/>
                <a:cs typeface="Arial MT"/>
              </a:rPr>
              <a:t>include</a:t>
            </a:r>
            <a:r>
              <a:rPr sz="2400" spc="30" dirty="0">
                <a:solidFill>
                  <a:srgbClr val="404040"/>
                </a:solidFill>
                <a:latin typeface="Arial MT"/>
                <a:cs typeface="Arial MT"/>
              </a:rPr>
              <a:t> </a:t>
            </a:r>
            <a:r>
              <a:rPr sz="2400" dirty="0">
                <a:solidFill>
                  <a:srgbClr val="404040"/>
                </a:solidFill>
                <a:latin typeface="Arial MT"/>
                <a:cs typeface="Arial MT"/>
              </a:rPr>
              <a:t>one</a:t>
            </a:r>
            <a:r>
              <a:rPr sz="2400" spc="15" dirty="0">
                <a:solidFill>
                  <a:srgbClr val="404040"/>
                </a:solidFill>
                <a:latin typeface="Arial MT"/>
                <a:cs typeface="Arial MT"/>
              </a:rPr>
              <a:t> </a:t>
            </a:r>
            <a:r>
              <a:rPr sz="2400" dirty="0">
                <a:solidFill>
                  <a:srgbClr val="404040"/>
                </a:solidFill>
                <a:latin typeface="Arial MT"/>
                <a:cs typeface="Arial MT"/>
              </a:rPr>
              <a:t>or</a:t>
            </a:r>
            <a:r>
              <a:rPr sz="2400" spc="10" dirty="0">
                <a:solidFill>
                  <a:srgbClr val="404040"/>
                </a:solidFill>
                <a:latin typeface="Arial MT"/>
                <a:cs typeface="Arial MT"/>
              </a:rPr>
              <a:t> </a:t>
            </a:r>
            <a:r>
              <a:rPr sz="2400" dirty="0">
                <a:solidFill>
                  <a:srgbClr val="404040"/>
                </a:solidFill>
                <a:latin typeface="Arial MT"/>
                <a:cs typeface="Arial MT"/>
              </a:rPr>
              <a:t>more</a:t>
            </a:r>
            <a:r>
              <a:rPr sz="2400" spc="15" dirty="0">
                <a:solidFill>
                  <a:srgbClr val="404040"/>
                </a:solidFill>
                <a:latin typeface="Arial MT"/>
                <a:cs typeface="Arial MT"/>
              </a:rPr>
              <a:t> </a:t>
            </a:r>
            <a:r>
              <a:rPr sz="2400" dirty="0">
                <a:solidFill>
                  <a:srgbClr val="404040"/>
                </a:solidFill>
                <a:latin typeface="Arial MT"/>
                <a:cs typeface="Arial MT"/>
              </a:rPr>
              <a:t>controllable</a:t>
            </a:r>
            <a:r>
              <a:rPr sz="2400" spc="35" dirty="0">
                <a:solidFill>
                  <a:srgbClr val="404040"/>
                </a:solidFill>
                <a:latin typeface="Arial MT"/>
                <a:cs typeface="Arial MT"/>
              </a:rPr>
              <a:t> </a:t>
            </a:r>
            <a:r>
              <a:rPr sz="2400" spc="-10" dirty="0">
                <a:solidFill>
                  <a:srgbClr val="404040"/>
                </a:solidFill>
                <a:latin typeface="Arial MT"/>
                <a:cs typeface="Arial MT"/>
              </a:rPr>
              <a:t>video </a:t>
            </a:r>
            <a:r>
              <a:rPr sz="2400" dirty="0">
                <a:solidFill>
                  <a:srgbClr val="404040"/>
                </a:solidFill>
                <a:latin typeface="Arial MT"/>
                <a:cs typeface="Arial MT"/>
              </a:rPr>
              <a:t>cameras so that</a:t>
            </a:r>
            <a:r>
              <a:rPr sz="2400" spc="-10" dirty="0">
                <a:solidFill>
                  <a:srgbClr val="404040"/>
                </a:solidFill>
                <a:latin typeface="Arial MT"/>
                <a:cs typeface="Arial MT"/>
              </a:rPr>
              <a:t> </a:t>
            </a:r>
            <a:r>
              <a:rPr sz="2400" dirty="0">
                <a:solidFill>
                  <a:srgbClr val="404040"/>
                </a:solidFill>
                <a:latin typeface="Arial MT"/>
                <a:cs typeface="Arial MT"/>
              </a:rPr>
              <a:t>it</a:t>
            </a:r>
            <a:r>
              <a:rPr sz="2400" spc="-10" dirty="0">
                <a:solidFill>
                  <a:srgbClr val="404040"/>
                </a:solidFill>
                <a:latin typeface="Arial MT"/>
                <a:cs typeface="Arial MT"/>
              </a:rPr>
              <a:t> </a:t>
            </a:r>
            <a:r>
              <a:rPr sz="2400" dirty="0">
                <a:solidFill>
                  <a:srgbClr val="404040"/>
                </a:solidFill>
                <a:latin typeface="Arial MT"/>
                <a:cs typeface="Arial MT"/>
              </a:rPr>
              <a:t>can see the</a:t>
            </a:r>
            <a:r>
              <a:rPr sz="2400" spc="-10" dirty="0">
                <a:solidFill>
                  <a:srgbClr val="404040"/>
                </a:solidFill>
                <a:latin typeface="Arial MT"/>
                <a:cs typeface="Arial MT"/>
              </a:rPr>
              <a:t> </a:t>
            </a:r>
            <a:r>
              <a:rPr sz="2400" dirty="0">
                <a:solidFill>
                  <a:srgbClr val="404040"/>
                </a:solidFill>
                <a:latin typeface="Arial MT"/>
                <a:cs typeface="Arial MT"/>
              </a:rPr>
              <a:t>road; it</a:t>
            </a:r>
            <a:r>
              <a:rPr sz="2400" spc="-5" dirty="0">
                <a:solidFill>
                  <a:srgbClr val="404040"/>
                </a:solidFill>
                <a:latin typeface="Arial MT"/>
                <a:cs typeface="Arial MT"/>
              </a:rPr>
              <a:t> </a:t>
            </a:r>
            <a:r>
              <a:rPr sz="2400" dirty="0">
                <a:solidFill>
                  <a:srgbClr val="404040"/>
                </a:solidFill>
                <a:latin typeface="Arial MT"/>
                <a:cs typeface="Arial MT"/>
              </a:rPr>
              <a:t>might</a:t>
            </a:r>
            <a:r>
              <a:rPr sz="2400" spc="-5" dirty="0">
                <a:solidFill>
                  <a:srgbClr val="404040"/>
                </a:solidFill>
                <a:latin typeface="Arial MT"/>
                <a:cs typeface="Arial MT"/>
              </a:rPr>
              <a:t> </a:t>
            </a:r>
            <a:r>
              <a:rPr sz="2400" dirty="0">
                <a:solidFill>
                  <a:srgbClr val="404040"/>
                </a:solidFill>
                <a:latin typeface="Arial MT"/>
                <a:cs typeface="Arial MT"/>
              </a:rPr>
              <a:t>augment</a:t>
            </a:r>
            <a:r>
              <a:rPr sz="2400" spc="5" dirty="0">
                <a:solidFill>
                  <a:srgbClr val="404040"/>
                </a:solidFill>
                <a:latin typeface="Arial MT"/>
                <a:cs typeface="Arial MT"/>
              </a:rPr>
              <a:t> </a:t>
            </a:r>
            <a:r>
              <a:rPr sz="2400" dirty="0">
                <a:solidFill>
                  <a:srgbClr val="404040"/>
                </a:solidFill>
                <a:latin typeface="Arial MT"/>
                <a:cs typeface="Arial MT"/>
              </a:rPr>
              <a:t>these with </a:t>
            </a:r>
            <a:r>
              <a:rPr sz="2400" spc="-10" dirty="0">
                <a:solidFill>
                  <a:srgbClr val="404040"/>
                </a:solidFill>
                <a:latin typeface="Arial MT"/>
                <a:cs typeface="Arial MT"/>
              </a:rPr>
              <a:t>infrared </a:t>
            </a:r>
            <a:r>
              <a:rPr sz="2400" dirty="0">
                <a:solidFill>
                  <a:srgbClr val="404040"/>
                </a:solidFill>
                <a:latin typeface="Arial MT"/>
                <a:cs typeface="Arial MT"/>
              </a:rPr>
              <a:t>or</a:t>
            </a:r>
            <a:r>
              <a:rPr sz="2400" spc="-45" dirty="0">
                <a:solidFill>
                  <a:srgbClr val="404040"/>
                </a:solidFill>
                <a:latin typeface="Arial MT"/>
                <a:cs typeface="Arial MT"/>
              </a:rPr>
              <a:t> </a:t>
            </a:r>
            <a:r>
              <a:rPr sz="2400" dirty="0">
                <a:solidFill>
                  <a:srgbClr val="404040"/>
                </a:solidFill>
                <a:latin typeface="Arial MT"/>
                <a:cs typeface="Arial MT"/>
              </a:rPr>
              <a:t>sonar</a:t>
            </a:r>
            <a:r>
              <a:rPr sz="2400" spc="-45" dirty="0">
                <a:solidFill>
                  <a:srgbClr val="404040"/>
                </a:solidFill>
                <a:latin typeface="Arial MT"/>
                <a:cs typeface="Arial MT"/>
              </a:rPr>
              <a:t> </a:t>
            </a:r>
            <a:r>
              <a:rPr sz="2400" dirty="0">
                <a:solidFill>
                  <a:srgbClr val="404040"/>
                </a:solidFill>
                <a:latin typeface="Arial MT"/>
                <a:cs typeface="Arial MT"/>
              </a:rPr>
              <a:t>sensors</a:t>
            </a:r>
            <a:r>
              <a:rPr sz="2400" spc="-40" dirty="0">
                <a:solidFill>
                  <a:srgbClr val="404040"/>
                </a:solidFill>
                <a:latin typeface="Arial MT"/>
                <a:cs typeface="Arial MT"/>
              </a:rPr>
              <a:t> </a:t>
            </a:r>
            <a:r>
              <a:rPr sz="2400" dirty="0">
                <a:solidFill>
                  <a:srgbClr val="404040"/>
                </a:solidFill>
                <a:latin typeface="Arial MT"/>
                <a:cs typeface="Arial MT"/>
              </a:rPr>
              <a:t>to</a:t>
            </a:r>
            <a:r>
              <a:rPr sz="2400" spc="-45" dirty="0">
                <a:solidFill>
                  <a:srgbClr val="404040"/>
                </a:solidFill>
                <a:latin typeface="Arial MT"/>
                <a:cs typeface="Arial MT"/>
              </a:rPr>
              <a:t> </a:t>
            </a:r>
            <a:r>
              <a:rPr sz="2400" dirty="0">
                <a:solidFill>
                  <a:srgbClr val="404040"/>
                </a:solidFill>
                <a:latin typeface="Arial MT"/>
                <a:cs typeface="Arial MT"/>
              </a:rPr>
              <a:t>detect</a:t>
            </a:r>
            <a:r>
              <a:rPr sz="2400" spc="-40" dirty="0">
                <a:solidFill>
                  <a:srgbClr val="404040"/>
                </a:solidFill>
                <a:latin typeface="Arial MT"/>
                <a:cs typeface="Arial MT"/>
              </a:rPr>
              <a:t> </a:t>
            </a:r>
            <a:r>
              <a:rPr sz="2400" dirty="0">
                <a:solidFill>
                  <a:srgbClr val="404040"/>
                </a:solidFill>
                <a:latin typeface="Arial MT"/>
                <a:cs typeface="Arial MT"/>
              </a:rPr>
              <a:t>distances</a:t>
            </a:r>
            <a:r>
              <a:rPr sz="2400" spc="-45" dirty="0">
                <a:solidFill>
                  <a:srgbClr val="404040"/>
                </a:solidFill>
                <a:latin typeface="Arial MT"/>
                <a:cs typeface="Arial MT"/>
              </a:rPr>
              <a:t> </a:t>
            </a:r>
            <a:r>
              <a:rPr sz="2400" dirty="0">
                <a:solidFill>
                  <a:srgbClr val="404040"/>
                </a:solidFill>
                <a:latin typeface="Arial MT"/>
                <a:cs typeface="Arial MT"/>
              </a:rPr>
              <a:t>to</a:t>
            </a:r>
            <a:r>
              <a:rPr sz="2400" spc="-40" dirty="0">
                <a:solidFill>
                  <a:srgbClr val="404040"/>
                </a:solidFill>
                <a:latin typeface="Arial MT"/>
                <a:cs typeface="Arial MT"/>
              </a:rPr>
              <a:t> </a:t>
            </a:r>
            <a:r>
              <a:rPr sz="2400" dirty="0">
                <a:solidFill>
                  <a:srgbClr val="404040"/>
                </a:solidFill>
                <a:latin typeface="Arial MT"/>
                <a:cs typeface="Arial MT"/>
              </a:rPr>
              <a:t>other</a:t>
            </a:r>
            <a:r>
              <a:rPr sz="2400" spc="-45" dirty="0">
                <a:solidFill>
                  <a:srgbClr val="404040"/>
                </a:solidFill>
                <a:latin typeface="Arial MT"/>
                <a:cs typeface="Arial MT"/>
              </a:rPr>
              <a:t> </a:t>
            </a:r>
            <a:r>
              <a:rPr sz="2400" dirty="0">
                <a:solidFill>
                  <a:srgbClr val="404040"/>
                </a:solidFill>
                <a:latin typeface="Arial MT"/>
                <a:cs typeface="Arial MT"/>
              </a:rPr>
              <a:t>cars</a:t>
            </a:r>
            <a:r>
              <a:rPr sz="2400" spc="-40" dirty="0">
                <a:solidFill>
                  <a:srgbClr val="404040"/>
                </a:solidFill>
                <a:latin typeface="Arial MT"/>
                <a:cs typeface="Arial MT"/>
              </a:rPr>
              <a:t> </a:t>
            </a:r>
            <a:r>
              <a:rPr sz="2400" dirty="0">
                <a:solidFill>
                  <a:srgbClr val="404040"/>
                </a:solidFill>
                <a:latin typeface="Arial MT"/>
                <a:cs typeface="Arial MT"/>
              </a:rPr>
              <a:t>and</a:t>
            </a:r>
            <a:r>
              <a:rPr sz="2400" spc="-45" dirty="0">
                <a:solidFill>
                  <a:srgbClr val="404040"/>
                </a:solidFill>
                <a:latin typeface="Arial MT"/>
                <a:cs typeface="Arial MT"/>
              </a:rPr>
              <a:t> </a:t>
            </a:r>
            <a:r>
              <a:rPr sz="2400" spc="-10" dirty="0">
                <a:solidFill>
                  <a:srgbClr val="404040"/>
                </a:solidFill>
                <a:latin typeface="Arial MT"/>
                <a:cs typeface="Arial MT"/>
              </a:rPr>
              <a:t>obstacles.</a:t>
            </a:r>
            <a:endParaRPr sz="2400">
              <a:latin typeface="Arial MT"/>
              <a:cs typeface="Arial MT"/>
            </a:endParaRPr>
          </a:p>
          <a:p>
            <a:pPr marL="354965" marR="5080" indent="-342900" algn="just">
              <a:lnSpc>
                <a:spcPts val="2590"/>
              </a:lnSpc>
              <a:spcBef>
                <a:spcPts val="1005"/>
              </a:spcBef>
            </a:pPr>
            <a:r>
              <a:rPr sz="1950" dirty="0">
                <a:solidFill>
                  <a:srgbClr val="90C226"/>
                </a:solidFill>
                <a:latin typeface="Arial MT"/>
                <a:cs typeface="Arial MT"/>
              </a:rPr>
              <a:t>Ø</a:t>
            </a:r>
            <a:r>
              <a:rPr sz="1950" spc="-15" dirty="0">
                <a:solidFill>
                  <a:srgbClr val="90C226"/>
                </a:solidFill>
                <a:latin typeface="Arial MT"/>
                <a:cs typeface="Arial MT"/>
              </a:rPr>
              <a:t>  </a:t>
            </a:r>
            <a:r>
              <a:rPr sz="2400" dirty="0">
                <a:solidFill>
                  <a:srgbClr val="404040"/>
                </a:solidFill>
                <a:latin typeface="Arial MT"/>
                <a:cs typeface="Arial MT"/>
              </a:rPr>
              <a:t>To</a:t>
            </a:r>
            <a:r>
              <a:rPr sz="2400" spc="220" dirty="0">
                <a:solidFill>
                  <a:srgbClr val="404040"/>
                </a:solidFill>
                <a:latin typeface="Arial MT"/>
                <a:cs typeface="Arial MT"/>
              </a:rPr>
              <a:t> </a:t>
            </a:r>
            <a:r>
              <a:rPr sz="2400" dirty="0">
                <a:solidFill>
                  <a:srgbClr val="404040"/>
                </a:solidFill>
                <a:latin typeface="Arial MT"/>
                <a:cs typeface="Arial MT"/>
              </a:rPr>
              <a:t>avoid</a:t>
            </a:r>
            <a:r>
              <a:rPr sz="2400" spc="225" dirty="0">
                <a:solidFill>
                  <a:srgbClr val="404040"/>
                </a:solidFill>
                <a:latin typeface="Arial MT"/>
                <a:cs typeface="Arial MT"/>
              </a:rPr>
              <a:t> </a:t>
            </a:r>
            <a:r>
              <a:rPr sz="2400" dirty="0">
                <a:solidFill>
                  <a:srgbClr val="404040"/>
                </a:solidFill>
                <a:latin typeface="Arial MT"/>
                <a:cs typeface="Arial MT"/>
              </a:rPr>
              <a:t>speeding</a:t>
            </a:r>
            <a:r>
              <a:rPr sz="2400" spc="235" dirty="0">
                <a:solidFill>
                  <a:srgbClr val="404040"/>
                </a:solidFill>
                <a:latin typeface="Arial MT"/>
                <a:cs typeface="Arial MT"/>
              </a:rPr>
              <a:t> </a:t>
            </a:r>
            <a:r>
              <a:rPr sz="2400" dirty="0">
                <a:solidFill>
                  <a:srgbClr val="404040"/>
                </a:solidFill>
                <a:latin typeface="Arial MT"/>
                <a:cs typeface="Arial MT"/>
              </a:rPr>
              <a:t>tickets,</a:t>
            </a:r>
            <a:r>
              <a:rPr sz="2400" spc="204" dirty="0">
                <a:solidFill>
                  <a:srgbClr val="404040"/>
                </a:solidFill>
                <a:latin typeface="Arial MT"/>
                <a:cs typeface="Arial MT"/>
              </a:rPr>
              <a:t> </a:t>
            </a:r>
            <a:r>
              <a:rPr sz="2400" dirty="0">
                <a:solidFill>
                  <a:srgbClr val="404040"/>
                </a:solidFill>
                <a:latin typeface="Arial MT"/>
                <a:cs typeface="Arial MT"/>
              </a:rPr>
              <a:t>the</a:t>
            </a:r>
            <a:r>
              <a:rPr sz="2400" spc="215" dirty="0">
                <a:solidFill>
                  <a:srgbClr val="404040"/>
                </a:solidFill>
                <a:latin typeface="Arial MT"/>
                <a:cs typeface="Arial MT"/>
              </a:rPr>
              <a:t> </a:t>
            </a:r>
            <a:r>
              <a:rPr sz="2400" dirty="0">
                <a:solidFill>
                  <a:srgbClr val="404040"/>
                </a:solidFill>
                <a:latin typeface="Arial MT"/>
                <a:cs typeface="Arial MT"/>
              </a:rPr>
              <a:t>taxi</a:t>
            </a:r>
            <a:r>
              <a:rPr sz="2400" spc="220" dirty="0">
                <a:solidFill>
                  <a:srgbClr val="404040"/>
                </a:solidFill>
                <a:latin typeface="Arial MT"/>
                <a:cs typeface="Arial MT"/>
              </a:rPr>
              <a:t> </a:t>
            </a:r>
            <a:r>
              <a:rPr sz="2400" dirty="0">
                <a:solidFill>
                  <a:srgbClr val="404040"/>
                </a:solidFill>
                <a:latin typeface="Arial MT"/>
                <a:cs typeface="Arial MT"/>
              </a:rPr>
              <a:t>should</a:t>
            </a:r>
            <a:r>
              <a:rPr sz="2400" spc="229" dirty="0">
                <a:solidFill>
                  <a:srgbClr val="404040"/>
                </a:solidFill>
                <a:latin typeface="Arial MT"/>
                <a:cs typeface="Arial MT"/>
              </a:rPr>
              <a:t> </a:t>
            </a:r>
            <a:r>
              <a:rPr sz="2400" dirty="0">
                <a:solidFill>
                  <a:srgbClr val="404040"/>
                </a:solidFill>
                <a:latin typeface="Arial MT"/>
                <a:cs typeface="Arial MT"/>
              </a:rPr>
              <a:t>have</a:t>
            </a:r>
            <a:r>
              <a:rPr sz="2400" spc="225" dirty="0">
                <a:solidFill>
                  <a:srgbClr val="404040"/>
                </a:solidFill>
                <a:latin typeface="Arial MT"/>
                <a:cs typeface="Arial MT"/>
              </a:rPr>
              <a:t> </a:t>
            </a:r>
            <a:r>
              <a:rPr sz="2400" dirty="0">
                <a:solidFill>
                  <a:srgbClr val="404040"/>
                </a:solidFill>
                <a:latin typeface="Arial MT"/>
                <a:cs typeface="Arial MT"/>
              </a:rPr>
              <a:t>a</a:t>
            </a:r>
            <a:r>
              <a:rPr sz="2400" spc="215" dirty="0">
                <a:solidFill>
                  <a:srgbClr val="404040"/>
                </a:solidFill>
                <a:latin typeface="Arial MT"/>
                <a:cs typeface="Arial MT"/>
              </a:rPr>
              <a:t> </a:t>
            </a:r>
            <a:r>
              <a:rPr sz="2400" dirty="0">
                <a:solidFill>
                  <a:srgbClr val="404040"/>
                </a:solidFill>
                <a:latin typeface="Arial MT"/>
                <a:cs typeface="Arial MT"/>
              </a:rPr>
              <a:t>speedometer,</a:t>
            </a:r>
            <a:r>
              <a:rPr sz="2400" spc="225" dirty="0">
                <a:solidFill>
                  <a:srgbClr val="404040"/>
                </a:solidFill>
                <a:latin typeface="Arial MT"/>
                <a:cs typeface="Arial MT"/>
              </a:rPr>
              <a:t> </a:t>
            </a:r>
            <a:r>
              <a:rPr sz="2400" dirty="0">
                <a:solidFill>
                  <a:srgbClr val="404040"/>
                </a:solidFill>
                <a:latin typeface="Arial MT"/>
                <a:cs typeface="Arial MT"/>
              </a:rPr>
              <a:t>and</a:t>
            </a:r>
            <a:r>
              <a:rPr sz="2400" spc="225" dirty="0">
                <a:solidFill>
                  <a:srgbClr val="404040"/>
                </a:solidFill>
                <a:latin typeface="Arial MT"/>
                <a:cs typeface="Arial MT"/>
              </a:rPr>
              <a:t> </a:t>
            </a:r>
            <a:r>
              <a:rPr sz="2400" spc="-25" dirty="0">
                <a:solidFill>
                  <a:srgbClr val="404040"/>
                </a:solidFill>
                <a:latin typeface="Arial MT"/>
                <a:cs typeface="Arial MT"/>
              </a:rPr>
              <a:t>to </a:t>
            </a:r>
            <a:r>
              <a:rPr sz="2400" dirty="0">
                <a:solidFill>
                  <a:srgbClr val="404040"/>
                </a:solidFill>
                <a:latin typeface="Arial MT"/>
                <a:cs typeface="Arial MT"/>
              </a:rPr>
              <a:t>control</a:t>
            </a:r>
            <a:r>
              <a:rPr sz="2400" spc="555" dirty="0">
                <a:solidFill>
                  <a:srgbClr val="404040"/>
                </a:solidFill>
                <a:latin typeface="Arial MT"/>
                <a:cs typeface="Arial MT"/>
              </a:rPr>
              <a:t> </a:t>
            </a:r>
            <a:r>
              <a:rPr sz="2400" dirty="0">
                <a:solidFill>
                  <a:srgbClr val="404040"/>
                </a:solidFill>
                <a:latin typeface="Arial MT"/>
                <a:cs typeface="Arial MT"/>
              </a:rPr>
              <a:t>the</a:t>
            </a:r>
            <a:r>
              <a:rPr sz="2400" spc="545" dirty="0">
                <a:solidFill>
                  <a:srgbClr val="404040"/>
                </a:solidFill>
                <a:latin typeface="Arial MT"/>
                <a:cs typeface="Arial MT"/>
              </a:rPr>
              <a:t> </a:t>
            </a:r>
            <a:r>
              <a:rPr sz="2400" dirty="0">
                <a:solidFill>
                  <a:srgbClr val="404040"/>
                </a:solidFill>
                <a:latin typeface="Arial MT"/>
                <a:cs typeface="Arial MT"/>
              </a:rPr>
              <a:t>vehicle</a:t>
            </a:r>
            <a:r>
              <a:rPr sz="2400" spc="570" dirty="0">
                <a:solidFill>
                  <a:srgbClr val="404040"/>
                </a:solidFill>
                <a:latin typeface="Arial MT"/>
                <a:cs typeface="Arial MT"/>
              </a:rPr>
              <a:t> </a:t>
            </a:r>
            <a:r>
              <a:rPr sz="2400" dirty="0">
                <a:solidFill>
                  <a:srgbClr val="404040"/>
                </a:solidFill>
                <a:latin typeface="Arial MT"/>
                <a:cs typeface="Arial MT"/>
              </a:rPr>
              <a:t>properly,</a:t>
            </a:r>
            <a:r>
              <a:rPr sz="2400" spc="555" dirty="0">
                <a:solidFill>
                  <a:srgbClr val="404040"/>
                </a:solidFill>
                <a:latin typeface="Arial MT"/>
                <a:cs typeface="Arial MT"/>
              </a:rPr>
              <a:t> </a:t>
            </a:r>
            <a:r>
              <a:rPr sz="2400" dirty="0">
                <a:solidFill>
                  <a:srgbClr val="404040"/>
                </a:solidFill>
                <a:latin typeface="Arial MT"/>
                <a:cs typeface="Arial MT"/>
              </a:rPr>
              <a:t>especially</a:t>
            </a:r>
            <a:r>
              <a:rPr sz="2400" spc="570" dirty="0">
                <a:solidFill>
                  <a:srgbClr val="404040"/>
                </a:solidFill>
                <a:latin typeface="Arial MT"/>
                <a:cs typeface="Arial MT"/>
              </a:rPr>
              <a:t> </a:t>
            </a:r>
            <a:r>
              <a:rPr sz="2400" dirty="0">
                <a:solidFill>
                  <a:srgbClr val="404040"/>
                </a:solidFill>
                <a:latin typeface="Arial MT"/>
                <a:cs typeface="Arial MT"/>
              </a:rPr>
              <a:t>on</a:t>
            </a:r>
            <a:r>
              <a:rPr sz="2400" spc="555" dirty="0">
                <a:solidFill>
                  <a:srgbClr val="404040"/>
                </a:solidFill>
                <a:latin typeface="Arial MT"/>
                <a:cs typeface="Arial MT"/>
              </a:rPr>
              <a:t> </a:t>
            </a:r>
            <a:r>
              <a:rPr sz="2400" dirty="0">
                <a:solidFill>
                  <a:srgbClr val="404040"/>
                </a:solidFill>
                <a:latin typeface="Arial MT"/>
                <a:cs typeface="Arial MT"/>
              </a:rPr>
              <a:t>curves,</a:t>
            </a:r>
            <a:r>
              <a:rPr sz="2400" spc="545" dirty="0">
                <a:solidFill>
                  <a:srgbClr val="404040"/>
                </a:solidFill>
                <a:latin typeface="Arial MT"/>
                <a:cs typeface="Arial MT"/>
              </a:rPr>
              <a:t> </a:t>
            </a:r>
            <a:r>
              <a:rPr sz="2400" dirty="0">
                <a:solidFill>
                  <a:srgbClr val="404040"/>
                </a:solidFill>
                <a:latin typeface="Arial MT"/>
                <a:cs typeface="Arial MT"/>
              </a:rPr>
              <a:t>it</a:t>
            </a:r>
            <a:r>
              <a:rPr sz="2400" spc="550" dirty="0">
                <a:solidFill>
                  <a:srgbClr val="404040"/>
                </a:solidFill>
                <a:latin typeface="Arial MT"/>
                <a:cs typeface="Arial MT"/>
              </a:rPr>
              <a:t> </a:t>
            </a:r>
            <a:r>
              <a:rPr sz="2400" dirty="0">
                <a:solidFill>
                  <a:srgbClr val="404040"/>
                </a:solidFill>
                <a:latin typeface="Arial MT"/>
                <a:cs typeface="Arial MT"/>
              </a:rPr>
              <a:t>should</a:t>
            </a:r>
            <a:r>
              <a:rPr sz="2400" spc="560" dirty="0">
                <a:solidFill>
                  <a:srgbClr val="404040"/>
                </a:solidFill>
                <a:latin typeface="Arial MT"/>
                <a:cs typeface="Arial MT"/>
              </a:rPr>
              <a:t> </a:t>
            </a:r>
            <a:r>
              <a:rPr sz="2400" dirty="0">
                <a:solidFill>
                  <a:srgbClr val="404040"/>
                </a:solidFill>
                <a:latin typeface="Arial MT"/>
                <a:cs typeface="Arial MT"/>
              </a:rPr>
              <a:t>have</a:t>
            </a:r>
            <a:r>
              <a:rPr sz="2400" spc="555" dirty="0">
                <a:solidFill>
                  <a:srgbClr val="404040"/>
                </a:solidFill>
                <a:latin typeface="Arial MT"/>
                <a:cs typeface="Arial MT"/>
              </a:rPr>
              <a:t> </a:t>
            </a:r>
            <a:r>
              <a:rPr sz="2400" spc="-25" dirty="0">
                <a:solidFill>
                  <a:srgbClr val="404040"/>
                </a:solidFill>
                <a:latin typeface="Arial MT"/>
                <a:cs typeface="Arial MT"/>
              </a:rPr>
              <a:t>an </a:t>
            </a:r>
            <a:r>
              <a:rPr sz="2400" dirty="0">
                <a:solidFill>
                  <a:srgbClr val="404040"/>
                </a:solidFill>
                <a:latin typeface="Arial MT"/>
                <a:cs typeface="Arial MT"/>
              </a:rPr>
              <a:t>accelerometer.</a:t>
            </a:r>
            <a:r>
              <a:rPr sz="2400" spc="215" dirty="0">
                <a:solidFill>
                  <a:srgbClr val="404040"/>
                </a:solidFill>
                <a:latin typeface="Arial MT"/>
                <a:cs typeface="Arial MT"/>
              </a:rPr>
              <a:t> </a:t>
            </a:r>
            <a:r>
              <a:rPr sz="2400" dirty="0">
                <a:solidFill>
                  <a:srgbClr val="404040"/>
                </a:solidFill>
                <a:latin typeface="Arial MT"/>
                <a:cs typeface="Arial MT"/>
              </a:rPr>
              <a:t>To</a:t>
            </a:r>
            <a:r>
              <a:rPr sz="2400" spc="200" dirty="0">
                <a:solidFill>
                  <a:srgbClr val="404040"/>
                </a:solidFill>
                <a:latin typeface="Arial MT"/>
                <a:cs typeface="Arial MT"/>
              </a:rPr>
              <a:t> </a:t>
            </a:r>
            <a:r>
              <a:rPr sz="2400" dirty="0">
                <a:solidFill>
                  <a:srgbClr val="404040"/>
                </a:solidFill>
                <a:latin typeface="Arial MT"/>
                <a:cs typeface="Arial MT"/>
              </a:rPr>
              <a:t>determine</a:t>
            </a:r>
            <a:r>
              <a:rPr sz="2400" spc="220" dirty="0">
                <a:solidFill>
                  <a:srgbClr val="404040"/>
                </a:solidFill>
                <a:latin typeface="Arial MT"/>
                <a:cs typeface="Arial MT"/>
              </a:rPr>
              <a:t> </a:t>
            </a:r>
            <a:r>
              <a:rPr sz="2400" dirty="0">
                <a:solidFill>
                  <a:srgbClr val="404040"/>
                </a:solidFill>
                <a:latin typeface="Arial MT"/>
                <a:cs typeface="Arial MT"/>
              </a:rPr>
              <a:t>the</a:t>
            </a:r>
            <a:r>
              <a:rPr sz="2400" spc="204" dirty="0">
                <a:solidFill>
                  <a:srgbClr val="404040"/>
                </a:solidFill>
                <a:latin typeface="Arial MT"/>
                <a:cs typeface="Arial MT"/>
              </a:rPr>
              <a:t> </a:t>
            </a:r>
            <a:r>
              <a:rPr sz="2400" dirty="0">
                <a:solidFill>
                  <a:srgbClr val="404040"/>
                </a:solidFill>
                <a:latin typeface="Arial MT"/>
                <a:cs typeface="Arial MT"/>
              </a:rPr>
              <a:t>mechanical</a:t>
            </a:r>
            <a:r>
              <a:rPr sz="2400" spc="220" dirty="0">
                <a:solidFill>
                  <a:srgbClr val="404040"/>
                </a:solidFill>
                <a:latin typeface="Arial MT"/>
                <a:cs typeface="Arial MT"/>
              </a:rPr>
              <a:t> </a:t>
            </a:r>
            <a:r>
              <a:rPr sz="2400" dirty="0">
                <a:solidFill>
                  <a:srgbClr val="404040"/>
                </a:solidFill>
                <a:latin typeface="Arial MT"/>
                <a:cs typeface="Arial MT"/>
              </a:rPr>
              <a:t>state</a:t>
            </a:r>
            <a:r>
              <a:rPr sz="2400" spc="204" dirty="0">
                <a:solidFill>
                  <a:srgbClr val="404040"/>
                </a:solidFill>
                <a:latin typeface="Arial MT"/>
                <a:cs typeface="Arial MT"/>
              </a:rPr>
              <a:t> </a:t>
            </a:r>
            <a:r>
              <a:rPr sz="2400" dirty="0">
                <a:solidFill>
                  <a:srgbClr val="404040"/>
                </a:solidFill>
                <a:latin typeface="Arial MT"/>
                <a:cs typeface="Arial MT"/>
              </a:rPr>
              <a:t>of</a:t>
            </a:r>
            <a:r>
              <a:rPr sz="2400" spc="204" dirty="0">
                <a:solidFill>
                  <a:srgbClr val="404040"/>
                </a:solidFill>
                <a:latin typeface="Arial MT"/>
                <a:cs typeface="Arial MT"/>
              </a:rPr>
              <a:t> </a:t>
            </a:r>
            <a:r>
              <a:rPr sz="2400" dirty="0">
                <a:solidFill>
                  <a:srgbClr val="404040"/>
                </a:solidFill>
                <a:latin typeface="Arial MT"/>
                <a:cs typeface="Arial MT"/>
              </a:rPr>
              <a:t>the</a:t>
            </a:r>
            <a:r>
              <a:rPr sz="2400" spc="204" dirty="0">
                <a:solidFill>
                  <a:srgbClr val="404040"/>
                </a:solidFill>
                <a:latin typeface="Arial MT"/>
                <a:cs typeface="Arial MT"/>
              </a:rPr>
              <a:t> </a:t>
            </a:r>
            <a:r>
              <a:rPr sz="2400" dirty="0">
                <a:solidFill>
                  <a:srgbClr val="404040"/>
                </a:solidFill>
                <a:latin typeface="Arial MT"/>
                <a:cs typeface="Arial MT"/>
              </a:rPr>
              <a:t>vehicle,</a:t>
            </a:r>
            <a:r>
              <a:rPr sz="2400" spc="210" dirty="0">
                <a:solidFill>
                  <a:srgbClr val="404040"/>
                </a:solidFill>
                <a:latin typeface="Arial MT"/>
                <a:cs typeface="Arial MT"/>
              </a:rPr>
              <a:t> </a:t>
            </a:r>
            <a:r>
              <a:rPr sz="2400" dirty="0">
                <a:solidFill>
                  <a:srgbClr val="404040"/>
                </a:solidFill>
                <a:latin typeface="Arial MT"/>
                <a:cs typeface="Arial MT"/>
              </a:rPr>
              <a:t>it</a:t>
            </a:r>
            <a:r>
              <a:rPr sz="2400" spc="204" dirty="0">
                <a:solidFill>
                  <a:srgbClr val="404040"/>
                </a:solidFill>
                <a:latin typeface="Arial MT"/>
                <a:cs typeface="Arial MT"/>
              </a:rPr>
              <a:t> </a:t>
            </a:r>
            <a:r>
              <a:rPr sz="2400" spc="-20" dirty="0">
                <a:solidFill>
                  <a:srgbClr val="404040"/>
                </a:solidFill>
                <a:latin typeface="Arial MT"/>
                <a:cs typeface="Arial MT"/>
              </a:rPr>
              <a:t>will </a:t>
            </a:r>
            <a:r>
              <a:rPr sz="2400" dirty="0">
                <a:solidFill>
                  <a:srgbClr val="404040"/>
                </a:solidFill>
                <a:latin typeface="Arial MT"/>
                <a:cs typeface="Arial MT"/>
              </a:rPr>
              <a:t>need</a:t>
            </a:r>
            <a:r>
              <a:rPr sz="2400" spc="-60" dirty="0">
                <a:solidFill>
                  <a:srgbClr val="404040"/>
                </a:solidFill>
                <a:latin typeface="Arial MT"/>
                <a:cs typeface="Arial MT"/>
              </a:rPr>
              <a:t> </a:t>
            </a:r>
            <a:r>
              <a:rPr sz="2400" dirty="0">
                <a:solidFill>
                  <a:srgbClr val="404040"/>
                </a:solidFill>
                <a:latin typeface="Arial MT"/>
                <a:cs typeface="Arial MT"/>
              </a:rPr>
              <a:t>the</a:t>
            </a:r>
            <a:r>
              <a:rPr sz="2400" spc="-55" dirty="0">
                <a:solidFill>
                  <a:srgbClr val="404040"/>
                </a:solidFill>
                <a:latin typeface="Arial MT"/>
                <a:cs typeface="Arial MT"/>
              </a:rPr>
              <a:t> </a:t>
            </a:r>
            <a:r>
              <a:rPr sz="2400" dirty="0">
                <a:solidFill>
                  <a:srgbClr val="404040"/>
                </a:solidFill>
                <a:latin typeface="Arial MT"/>
                <a:cs typeface="Arial MT"/>
              </a:rPr>
              <a:t>usual</a:t>
            </a:r>
            <a:r>
              <a:rPr sz="2400" spc="-55" dirty="0">
                <a:solidFill>
                  <a:srgbClr val="404040"/>
                </a:solidFill>
                <a:latin typeface="Arial MT"/>
                <a:cs typeface="Arial MT"/>
              </a:rPr>
              <a:t> </a:t>
            </a:r>
            <a:r>
              <a:rPr sz="2400" dirty="0">
                <a:solidFill>
                  <a:srgbClr val="404040"/>
                </a:solidFill>
                <a:latin typeface="Arial MT"/>
                <a:cs typeface="Arial MT"/>
              </a:rPr>
              <a:t>array</a:t>
            </a:r>
            <a:r>
              <a:rPr sz="2400" spc="-55" dirty="0">
                <a:solidFill>
                  <a:srgbClr val="404040"/>
                </a:solidFill>
                <a:latin typeface="Arial MT"/>
                <a:cs typeface="Arial MT"/>
              </a:rPr>
              <a:t> </a:t>
            </a:r>
            <a:r>
              <a:rPr sz="2400" dirty="0">
                <a:solidFill>
                  <a:srgbClr val="404040"/>
                </a:solidFill>
                <a:latin typeface="Arial MT"/>
                <a:cs typeface="Arial MT"/>
              </a:rPr>
              <a:t>of</a:t>
            </a:r>
            <a:r>
              <a:rPr sz="2400" spc="-55" dirty="0">
                <a:solidFill>
                  <a:srgbClr val="404040"/>
                </a:solidFill>
                <a:latin typeface="Arial MT"/>
                <a:cs typeface="Arial MT"/>
              </a:rPr>
              <a:t> </a:t>
            </a:r>
            <a:r>
              <a:rPr sz="2400" dirty="0">
                <a:solidFill>
                  <a:srgbClr val="404040"/>
                </a:solidFill>
                <a:latin typeface="Arial MT"/>
                <a:cs typeface="Arial MT"/>
              </a:rPr>
              <a:t>engine,</a:t>
            </a:r>
            <a:r>
              <a:rPr sz="2400" spc="-55" dirty="0">
                <a:solidFill>
                  <a:srgbClr val="404040"/>
                </a:solidFill>
                <a:latin typeface="Arial MT"/>
                <a:cs typeface="Arial MT"/>
              </a:rPr>
              <a:t> </a:t>
            </a:r>
            <a:r>
              <a:rPr sz="2400" dirty="0">
                <a:solidFill>
                  <a:srgbClr val="404040"/>
                </a:solidFill>
                <a:latin typeface="Arial MT"/>
                <a:cs typeface="Arial MT"/>
              </a:rPr>
              <a:t>fuel,</a:t>
            </a:r>
            <a:r>
              <a:rPr sz="2400" spc="-60" dirty="0">
                <a:solidFill>
                  <a:srgbClr val="404040"/>
                </a:solidFill>
                <a:latin typeface="Arial MT"/>
                <a:cs typeface="Arial MT"/>
              </a:rPr>
              <a:t> </a:t>
            </a:r>
            <a:r>
              <a:rPr sz="2400" dirty="0">
                <a:solidFill>
                  <a:srgbClr val="404040"/>
                </a:solidFill>
                <a:latin typeface="Arial MT"/>
                <a:cs typeface="Arial MT"/>
              </a:rPr>
              <a:t>and</a:t>
            </a:r>
            <a:r>
              <a:rPr sz="2400" spc="-55" dirty="0">
                <a:solidFill>
                  <a:srgbClr val="404040"/>
                </a:solidFill>
                <a:latin typeface="Arial MT"/>
                <a:cs typeface="Arial MT"/>
              </a:rPr>
              <a:t> </a:t>
            </a:r>
            <a:r>
              <a:rPr sz="2400" dirty="0">
                <a:solidFill>
                  <a:srgbClr val="404040"/>
                </a:solidFill>
                <a:latin typeface="Arial MT"/>
                <a:cs typeface="Arial MT"/>
              </a:rPr>
              <a:t>electrical</a:t>
            </a:r>
            <a:r>
              <a:rPr sz="2400" spc="-55" dirty="0">
                <a:solidFill>
                  <a:srgbClr val="404040"/>
                </a:solidFill>
                <a:latin typeface="Arial MT"/>
                <a:cs typeface="Arial MT"/>
              </a:rPr>
              <a:t> </a:t>
            </a:r>
            <a:r>
              <a:rPr sz="2400" dirty="0">
                <a:solidFill>
                  <a:srgbClr val="404040"/>
                </a:solidFill>
                <a:latin typeface="Arial MT"/>
                <a:cs typeface="Arial MT"/>
              </a:rPr>
              <a:t>system</a:t>
            </a:r>
            <a:r>
              <a:rPr sz="2400" spc="-55" dirty="0">
                <a:solidFill>
                  <a:srgbClr val="404040"/>
                </a:solidFill>
                <a:latin typeface="Arial MT"/>
                <a:cs typeface="Arial MT"/>
              </a:rPr>
              <a:t> </a:t>
            </a:r>
            <a:r>
              <a:rPr sz="2400" spc="-10" dirty="0">
                <a:solidFill>
                  <a:srgbClr val="404040"/>
                </a:solidFill>
                <a:latin typeface="Arial MT"/>
                <a:cs typeface="Arial MT"/>
              </a:rPr>
              <a:t>sensor.</a:t>
            </a:r>
            <a:endParaRPr sz="2400">
              <a:latin typeface="Arial MT"/>
              <a:cs typeface="Arial M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7420504" y="-4762"/>
            <a:ext cx="4773295" cy="6867525"/>
            <a:chOff x="7420504" y="-4762"/>
            <a:chExt cx="4773295" cy="6867525"/>
          </a:xfrm>
        </p:grpSpPr>
        <p:sp>
          <p:nvSpPr>
            <p:cNvPr id="3" name="object 3"/>
            <p:cNvSpPr/>
            <p:nvPr/>
          </p:nvSpPr>
          <p:spPr>
            <a:xfrm>
              <a:off x="9371011" y="0"/>
              <a:ext cx="1219200" cy="6858000"/>
            </a:xfrm>
            <a:custGeom>
              <a:avLst/>
              <a:gdLst/>
              <a:ahLst/>
              <a:cxnLst/>
              <a:rect l="l" t="t" r="r" b="b"/>
              <a:pathLst>
                <a:path w="1219200" h="6858000">
                  <a:moveTo>
                    <a:pt x="0" y="0"/>
                  </a:moveTo>
                  <a:lnTo>
                    <a:pt x="1219200" y="6858000"/>
                  </a:lnTo>
                </a:path>
              </a:pathLst>
            </a:custGeom>
            <a:ln w="9525">
              <a:solidFill>
                <a:srgbClr val="BFBFBF"/>
              </a:solidFill>
            </a:ln>
          </p:spPr>
          <p:txBody>
            <a:bodyPr wrap="square" lIns="0" tIns="0" rIns="0" bIns="0" rtlCol="0"/>
            <a:lstStyle/>
            <a:p>
              <a:endParaRPr/>
            </a:p>
          </p:txBody>
        </p:sp>
        <p:sp>
          <p:nvSpPr>
            <p:cNvPr id="4" name="object 4"/>
            <p:cNvSpPr/>
            <p:nvPr/>
          </p:nvSpPr>
          <p:spPr>
            <a:xfrm>
              <a:off x="7425266" y="3681412"/>
              <a:ext cx="4763770" cy="3176905"/>
            </a:xfrm>
            <a:custGeom>
              <a:avLst/>
              <a:gdLst/>
              <a:ahLst/>
              <a:cxnLst/>
              <a:rect l="l" t="t" r="r" b="b"/>
              <a:pathLst>
                <a:path w="4763770" h="3176904">
                  <a:moveTo>
                    <a:pt x="4763558" y="0"/>
                  </a:moveTo>
                  <a:lnTo>
                    <a:pt x="0" y="3176587"/>
                  </a:lnTo>
                </a:path>
              </a:pathLst>
            </a:custGeom>
            <a:ln w="9525">
              <a:solidFill>
                <a:srgbClr val="D9D9D9"/>
              </a:solidFill>
            </a:ln>
          </p:spPr>
          <p:txBody>
            <a:bodyPr wrap="square" lIns="0" tIns="0" rIns="0" bIns="0" rtlCol="0"/>
            <a:lstStyle/>
            <a:p>
              <a:endParaRPr/>
            </a:p>
          </p:txBody>
        </p:sp>
        <p:sp>
          <p:nvSpPr>
            <p:cNvPr id="5" name="object 5"/>
            <p:cNvSpPr/>
            <p:nvPr/>
          </p:nvSpPr>
          <p:spPr>
            <a:xfrm>
              <a:off x="9181476" y="0"/>
              <a:ext cx="3007360" cy="6858000"/>
            </a:xfrm>
            <a:custGeom>
              <a:avLst/>
              <a:gdLst/>
              <a:ahLst/>
              <a:cxnLst/>
              <a:rect l="l" t="t" r="r" b="b"/>
              <a:pathLst>
                <a:path w="3007359" h="6858000">
                  <a:moveTo>
                    <a:pt x="3007348" y="6858000"/>
                  </a:moveTo>
                  <a:lnTo>
                    <a:pt x="0" y="6858000"/>
                  </a:lnTo>
                  <a:lnTo>
                    <a:pt x="2043010" y="0"/>
                  </a:lnTo>
                  <a:lnTo>
                    <a:pt x="3007348" y="0"/>
                  </a:lnTo>
                  <a:lnTo>
                    <a:pt x="3007348" y="6858000"/>
                  </a:lnTo>
                  <a:close/>
                </a:path>
              </a:pathLst>
            </a:custGeom>
            <a:solidFill>
              <a:srgbClr val="90C226">
                <a:alpha val="29803"/>
              </a:srgbClr>
            </a:solidFill>
          </p:spPr>
          <p:txBody>
            <a:bodyPr wrap="square" lIns="0" tIns="0" rIns="0" bIns="0" rtlCol="0"/>
            <a:lstStyle/>
            <a:p>
              <a:endParaRPr/>
            </a:p>
          </p:txBody>
        </p:sp>
        <p:sp>
          <p:nvSpPr>
            <p:cNvPr id="6" name="object 6"/>
            <p:cNvSpPr/>
            <p:nvPr/>
          </p:nvSpPr>
          <p:spPr>
            <a:xfrm>
              <a:off x="9604933" y="0"/>
              <a:ext cx="2587625" cy="6858000"/>
            </a:xfrm>
            <a:custGeom>
              <a:avLst/>
              <a:gdLst/>
              <a:ahLst/>
              <a:cxnLst/>
              <a:rect l="l" t="t" r="r" b="b"/>
              <a:pathLst>
                <a:path w="2587625" h="6858000">
                  <a:moveTo>
                    <a:pt x="2587066" y="6858000"/>
                  </a:moveTo>
                  <a:lnTo>
                    <a:pt x="1207968" y="6858000"/>
                  </a:lnTo>
                  <a:lnTo>
                    <a:pt x="0" y="0"/>
                  </a:lnTo>
                  <a:lnTo>
                    <a:pt x="2587066" y="0"/>
                  </a:lnTo>
                  <a:lnTo>
                    <a:pt x="2587066" y="6858000"/>
                  </a:lnTo>
                  <a:close/>
                </a:path>
              </a:pathLst>
            </a:custGeom>
            <a:solidFill>
              <a:srgbClr val="90C226">
                <a:alpha val="19999"/>
              </a:srgbClr>
            </a:solidFill>
          </p:spPr>
          <p:txBody>
            <a:bodyPr wrap="square" lIns="0" tIns="0" rIns="0" bIns="0" rtlCol="0"/>
            <a:lstStyle/>
            <a:p>
              <a:endParaRPr/>
            </a:p>
          </p:txBody>
        </p:sp>
        <p:sp>
          <p:nvSpPr>
            <p:cNvPr id="7" name="object 7"/>
            <p:cNvSpPr/>
            <p:nvPr/>
          </p:nvSpPr>
          <p:spPr>
            <a:xfrm>
              <a:off x="8932332" y="3048000"/>
              <a:ext cx="3260090" cy="3810000"/>
            </a:xfrm>
            <a:custGeom>
              <a:avLst/>
              <a:gdLst/>
              <a:ahLst/>
              <a:cxnLst/>
              <a:rect l="l" t="t" r="r" b="b"/>
              <a:pathLst>
                <a:path w="3260090" h="3810000">
                  <a:moveTo>
                    <a:pt x="3259666" y="3810000"/>
                  </a:moveTo>
                  <a:lnTo>
                    <a:pt x="0" y="3810000"/>
                  </a:lnTo>
                  <a:lnTo>
                    <a:pt x="3259666" y="0"/>
                  </a:lnTo>
                  <a:lnTo>
                    <a:pt x="3259666" y="3810000"/>
                  </a:lnTo>
                  <a:close/>
                </a:path>
              </a:pathLst>
            </a:custGeom>
            <a:solidFill>
              <a:srgbClr val="54A021">
                <a:alpha val="72155"/>
              </a:srgbClr>
            </a:solidFill>
          </p:spPr>
          <p:txBody>
            <a:bodyPr wrap="square" lIns="0" tIns="0" rIns="0" bIns="0" rtlCol="0"/>
            <a:lstStyle/>
            <a:p>
              <a:endParaRPr/>
            </a:p>
          </p:txBody>
        </p:sp>
        <p:sp>
          <p:nvSpPr>
            <p:cNvPr id="8" name="object 8"/>
            <p:cNvSpPr/>
            <p:nvPr/>
          </p:nvSpPr>
          <p:spPr>
            <a:xfrm>
              <a:off x="9337546" y="0"/>
              <a:ext cx="2851785" cy="6858000"/>
            </a:xfrm>
            <a:custGeom>
              <a:avLst/>
              <a:gdLst/>
              <a:ahLst/>
              <a:cxnLst/>
              <a:rect l="l" t="t" r="r" b="b"/>
              <a:pathLst>
                <a:path w="2851784" h="6858000">
                  <a:moveTo>
                    <a:pt x="2851279" y="6858000"/>
                  </a:moveTo>
                  <a:lnTo>
                    <a:pt x="2467704" y="6858000"/>
                  </a:lnTo>
                  <a:lnTo>
                    <a:pt x="0" y="0"/>
                  </a:lnTo>
                  <a:lnTo>
                    <a:pt x="2851279" y="0"/>
                  </a:lnTo>
                  <a:lnTo>
                    <a:pt x="2851279" y="6858000"/>
                  </a:lnTo>
                  <a:close/>
                </a:path>
              </a:pathLst>
            </a:custGeom>
            <a:solidFill>
              <a:srgbClr val="3F7819">
                <a:alpha val="69802"/>
              </a:srgbClr>
            </a:solidFill>
          </p:spPr>
          <p:txBody>
            <a:bodyPr wrap="square" lIns="0" tIns="0" rIns="0" bIns="0" rtlCol="0"/>
            <a:lstStyle/>
            <a:p>
              <a:endParaRPr/>
            </a:p>
          </p:txBody>
        </p:sp>
        <p:sp>
          <p:nvSpPr>
            <p:cNvPr id="9" name="object 9"/>
            <p:cNvSpPr/>
            <p:nvPr/>
          </p:nvSpPr>
          <p:spPr>
            <a:xfrm>
              <a:off x="10898730" y="0"/>
              <a:ext cx="1290320" cy="6858000"/>
            </a:xfrm>
            <a:custGeom>
              <a:avLst/>
              <a:gdLst/>
              <a:ahLst/>
              <a:cxnLst/>
              <a:rect l="l" t="t" r="r" b="b"/>
              <a:pathLst>
                <a:path w="1290320" h="6858000">
                  <a:moveTo>
                    <a:pt x="1290094" y="6858000"/>
                  </a:moveTo>
                  <a:lnTo>
                    <a:pt x="0" y="6858000"/>
                  </a:lnTo>
                  <a:lnTo>
                    <a:pt x="1018477" y="0"/>
                  </a:lnTo>
                  <a:lnTo>
                    <a:pt x="1290094" y="0"/>
                  </a:lnTo>
                  <a:lnTo>
                    <a:pt x="1290094" y="6858000"/>
                  </a:lnTo>
                  <a:close/>
                </a:path>
              </a:pathLst>
            </a:custGeom>
            <a:solidFill>
              <a:srgbClr val="C0E474">
                <a:alpha val="69802"/>
              </a:srgbClr>
            </a:solidFill>
          </p:spPr>
          <p:txBody>
            <a:bodyPr wrap="square" lIns="0" tIns="0" rIns="0" bIns="0" rtlCol="0"/>
            <a:lstStyle/>
            <a:p>
              <a:endParaRPr/>
            </a:p>
          </p:txBody>
        </p:sp>
        <p:sp>
          <p:nvSpPr>
            <p:cNvPr id="10" name="object 10"/>
            <p:cNvSpPr/>
            <p:nvPr/>
          </p:nvSpPr>
          <p:spPr>
            <a:xfrm>
              <a:off x="10940367" y="0"/>
              <a:ext cx="1249045" cy="6858000"/>
            </a:xfrm>
            <a:custGeom>
              <a:avLst/>
              <a:gdLst/>
              <a:ahLst/>
              <a:cxnLst/>
              <a:rect l="l" t="t" r="r" b="b"/>
              <a:pathLst>
                <a:path w="1249045" h="6858000">
                  <a:moveTo>
                    <a:pt x="1248457" y="6858000"/>
                  </a:moveTo>
                  <a:lnTo>
                    <a:pt x="1108013" y="6858000"/>
                  </a:lnTo>
                  <a:lnTo>
                    <a:pt x="0" y="0"/>
                  </a:lnTo>
                  <a:lnTo>
                    <a:pt x="1248457" y="0"/>
                  </a:lnTo>
                  <a:lnTo>
                    <a:pt x="1248457" y="6858000"/>
                  </a:lnTo>
                  <a:close/>
                </a:path>
              </a:pathLst>
            </a:custGeom>
            <a:solidFill>
              <a:srgbClr val="90C226">
                <a:alpha val="65097"/>
              </a:srgbClr>
            </a:solidFill>
          </p:spPr>
          <p:txBody>
            <a:bodyPr wrap="square" lIns="0" tIns="0" rIns="0" bIns="0" rtlCol="0"/>
            <a:lstStyle/>
            <a:p>
              <a:endParaRPr/>
            </a:p>
          </p:txBody>
        </p:sp>
        <p:sp>
          <p:nvSpPr>
            <p:cNvPr id="11" name="object 11"/>
            <p:cNvSpPr/>
            <p:nvPr/>
          </p:nvSpPr>
          <p:spPr>
            <a:xfrm>
              <a:off x="10371666" y="3589866"/>
              <a:ext cx="1817370" cy="3268345"/>
            </a:xfrm>
            <a:custGeom>
              <a:avLst/>
              <a:gdLst/>
              <a:ahLst/>
              <a:cxnLst/>
              <a:rect l="l" t="t" r="r" b="b"/>
              <a:pathLst>
                <a:path w="1817370" h="3268345">
                  <a:moveTo>
                    <a:pt x="1817158" y="3268133"/>
                  </a:moveTo>
                  <a:lnTo>
                    <a:pt x="0" y="3268133"/>
                  </a:lnTo>
                  <a:lnTo>
                    <a:pt x="1817158" y="0"/>
                  </a:lnTo>
                  <a:lnTo>
                    <a:pt x="1817158" y="3268133"/>
                  </a:lnTo>
                  <a:close/>
                </a:path>
              </a:pathLst>
            </a:custGeom>
            <a:solidFill>
              <a:srgbClr val="90C226">
                <a:alpha val="79998"/>
              </a:srgbClr>
            </a:solidFill>
          </p:spPr>
          <p:txBody>
            <a:bodyPr wrap="square" lIns="0" tIns="0" rIns="0" bIns="0" rtlCol="0"/>
            <a:lstStyle/>
            <a:p>
              <a:endParaRPr/>
            </a:p>
          </p:txBody>
        </p:sp>
      </p:grpSp>
      <p:sp>
        <p:nvSpPr>
          <p:cNvPr id="12" name="object 12"/>
          <p:cNvSpPr/>
          <p:nvPr/>
        </p:nvSpPr>
        <p:spPr>
          <a:xfrm>
            <a:off x="0" y="4013200"/>
            <a:ext cx="448945" cy="2844800"/>
          </a:xfrm>
          <a:custGeom>
            <a:avLst/>
            <a:gdLst/>
            <a:ahLst/>
            <a:cxnLst/>
            <a:rect l="l" t="t" r="r" b="b"/>
            <a:pathLst>
              <a:path w="448945" h="2844800">
                <a:moveTo>
                  <a:pt x="448732" y="2844800"/>
                </a:moveTo>
                <a:lnTo>
                  <a:pt x="0" y="2844800"/>
                </a:lnTo>
                <a:lnTo>
                  <a:pt x="0" y="0"/>
                </a:lnTo>
                <a:lnTo>
                  <a:pt x="448732" y="2844800"/>
                </a:lnTo>
                <a:close/>
              </a:path>
            </a:pathLst>
          </a:custGeom>
          <a:solidFill>
            <a:srgbClr val="90C226">
              <a:alpha val="85096"/>
            </a:srgbClr>
          </a:solidFill>
        </p:spPr>
        <p:txBody>
          <a:bodyPr wrap="square" lIns="0" tIns="0" rIns="0" bIns="0" rtlCol="0"/>
          <a:lstStyle/>
          <a:p>
            <a:endParaRPr/>
          </a:p>
        </p:txBody>
      </p:sp>
      <p:sp>
        <p:nvSpPr>
          <p:cNvPr id="13" name="object 13"/>
          <p:cNvSpPr txBox="1"/>
          <p:nvPr/>
        </p:nvSpPr>
        <p:spPr>
          <a:xfrm>
            <a:off x="78740" y="631718"/>
            <a:ext cx="10206990" cy="2108200"/>
          </a:xfrm>
          <a:prstGeom prst="rect">
            <a:avLst/>
          </a:prstGeom>
        </p:spPr>
        <p:txBody>
          <a:bodyPr vert="horz" wrap="square" lIns="0" tIns="12700" rIns="0" bIns="0" rtlCol="0">
            <a:spAutoFit/>
          </a:bodyPr>
          <a:lstStyle/>
          <a:p>
            <a:pPr marL="12700">
              <a:lnSpc>
                <a:spcPct val="100000"/>
              </a:lnSpc>
              <a:spcBef>
                <a:spcPts val="100"/>
              </a:spcBef>
              <a:tabLst>
                <a:tab pos="1080770" algn="l"/>
                <a:tab pos="1990725" algn="l"/>
                <a:tab pos="3088640" algn="l"/>
                <a:tab pos="4253230" algn="l"/>
                <a:tab pos="4569460" algn="l"/>
                <a:tab pos="5480050" algn="l"/>
                <a:tab pos="6289040" algn="l"/>
                <a:tab pos="6623050" algn="l"/>
                <a:tab pos="7603490" algn="l"/>
                <a:tab pos="9227820" algn="l"/>
              </a:tabLst>
            </a:pPr>
            <a:r>
              <a:rPr sz="1950" dirty="0">
                <a:solidFill>
                  <a:srgbClr val="90C226"/>
                </a:solidFill>
                <a:latin typeface="Marlett"/>
                <a:cs typeface="Marlett"/>
              </a:rPr>
              <a:t></a:t>
            </a:r>
            <a:r>
              <a:rPr sz="1950" spc="260" dirty="0">
                <a:solidFill>
                  <a:srgbClr val="90C226"/>
                </a:solidFill>
                <a:latin typeface="Times New Roman"/>
                <a:cs typeface="Times New Roman"/>
              </a:rPr>
              <a:t> </a:t>
            </a:r>
            <a:r>
              <a:rPr sz="2400" spc="-20" dirty="0">
                <a:solidFill>
                  <a:srgbClr val="404040"/>
                </a:solidFill>
                <a:latin typeface="Arial MT"/>
                <a:cs typeface="Arial MT"/>
              </a:rPr>
              <a:t>Like</a:t>
            </a:r>
            <a:r>
              <a:rPr sz="2400" dirty="0">
                <a:solidFill>
                  <a:srgbClr val="404040"/>
                </a:solidFill>
                <a:latin typeface="Arial MT"/>
                <a:cs typeface="Arial MT"/>
              </a:rPr>
              <a:t>	</a:t>
            </a:r>
            <a:r>
              <a:rPr sz="2400" spc="-20" dirty="0">
                <a:solidFill>
                  <a:srgbClr val="404040"/>
                </a:solidFill>
                <a:latin typeface="Arial MT"/>
                <a:cs typeface="Arial MT"/>
              </a:rPr>
              <a:t>many</a:t>
            </a:r>
            <a:r>
              <a:rPr sz="2400" dirty="0">
                <a:solidFill>
                  <a:srgbClr val="404040"/>
                </a:solidFill>
                <a:latin typeface="Arial MT"/>
                <a:cs typeface="Arial MT"/>
              </a:rPr>
              <a:t>	</a:t>
            </a:r>
            <a:r>
              <a:rPr sz="2400" spc="-10" dirty="0">
                <a:solidFill>
                  <a:srgbClr val="404040"/>
                </a:solidFill>
                <a:latin typeface="Arial MT"/>
                <a:cs typeface="Arial MT"/>
              </a:rPr>
              <a:t>human</a:t>
            </a:r>
            <a:r>
              <a:rPr sz="2400" dirty="0">
                <a:solidFill>
                  <a:srgbClr val="404040"/>
                </a:solidFill>
                <a:latin typeface="Arial MT"/>
                <a:cs typeface="Arial MT"/>
              </a:rPr>
              <a:t>	</a:t>
            </a:r>
            <a:r>
              <a:rPr sz="2400" spc="-10" dirty="0">
                <a:solidFill>
                  <a:srgbClr val="404040"/>
                </a:solidFill>
                <a:latin typeface="Arial MT"/>
                <a:cs typeface="Arial MT"/>
              </a:rPr>
              <a:t>drivers,</a:t>
            </a:r>
            <a:r>
              <a:rPr sz="2400" dirty="0">
                <a:solidFill>
                  <a:srgbClr val="404040"/>
                </a:solidFill>
                <a:latin typeface="Arial MT"/>
                <a:cs typeface="Arial MT"/>
              </a:rPr>
              <a:t>	</a:t>
            </a:r>
            <a:r>
              <a:rPr sz="2400" spc="-25" dirty="0">
                <a:solidFill>
                  <a:srgbClr val="404040"/>
                </a:solidFill>
                <a:latin typeface="Arial MT"/>
                <a:cs typeface="Arial MT"/>
              </a:rPr>
              <a:t>it</a:t>
            </a:r>
            <a:r>
              <a:rPr sz="2400" dirty="0">
                <a:solidFill>
                  <a:srgbClr val="404040"/>
                </a:solidFill>
                <a:latin typeface="Arial MT"/>
                <a:cs typeface="Arial MT"/>
              </a:rPr>
              <a:t>	</a:t>
            </a:r>
            <a:r>
              <a:rPr sz="2400" spc="-10" dirty="0">
                <a:solidFill>
                  <a:srgbClr val="404040"/>
                </a:solidFill>
                <a:latin typeface="Arial MT"/>
                <a:cs typeface="Arial MT"/>
              </a:rPr>
              <a:t>might</a:t>
            </a:r>
            <a:r>
              <a:rPr sz="2400" dirty="0">
                <a:solidFill>
                  <a:srgbClr val="404040"/>
                </a:solidFill>
                <a:latin typeface="Arial MT"/>
                <a:cs typeface="Arial MT"/>
              </a:rPr>
              <a:t>	</a:t>
            </a:r>
            <a:r>
              <a:rPr sz="2400" spc="-20" dirty="0">
                <a:solidFill>
                  <a:srgbClr val="404040"/>
                </a:solidFill>
                <a:latin typeface="Arial MT"/>
                <a:cs typeface="Arial MT"/>
              </a:rPr>
              <a:t>want</a:t>
            </a:r>
            <a:r>
              <a:rPr sz="2400" dirty="0">
                <a:solidFill>
                  <a:srgbClr val="404040"/>
                </a:solidFill>
                <a:latin typeface="Arial MT"/>
                <a:cs typeface="Arial MT"/>
              </a:rPr>
              <a:t>	</a:t>
            </a:r>
            <a:r>
              <a:rPr sz="2400" spc="-50" dirty="0">
                <a:solidFill>
                  <a:srgbClr val="404040"/>
                </a:solidFill>
                <a:latin typeface="Arial MT"/>
                <a:cs typeface="Arial MT"/>
              </a:rPr>
              <a:t>a</a:t>
            </a:r>
            <a:r>
              <a:rPr sz="2400" dirty="0">
                <a:solidFill>
                  <a:srgbClr val="404040"/>
                </a:solidFill>
                <a:latin typeface="Arial MT"/>
                <a:cs typeface="Arial MT"/>
              </a:rPr>
              <a:t>	</a:t>
            </a:r>
            <a:r>
              <a:rPr sz="2400" spc="-10" dirty="0">
                <a:solidFill>
                  <a:srgbClr val="404040"/>
                </a:solidFill>
                <a:latin typeface="Arial MT"/>
                <a:cs typeface="Arial MT"/>
              </a:rPr>
              <a:t>global</a:t>
            </a:r>
            <a:r>
              <a:rPr sz="2400" dirty="0">
                <a:solidFill>
                  <a:srgbClr val="404040"/>
                </a:solidFill>
                <a:latin typeface="Arial MT"/>
                <a:cs typeface="Arial MT"/>
              </a:rPr>
              <a:t>	</a:t>
            </a:r>
            <a:r>
              <a:rPr sz="2400" spc="-10" dirty="0">
                <a:solidFill>
                  <a:srgbClr val="404040"/>
                </a:solidFill>
                <a:latin typeface="Arial MT"/>
                <a:cs typeface="Arial MT"/>
              </a:rPr>
              <a:t>positioning</a:t>
            </a:r>
            <a:r>
              <a:rPr sz="2400" dirty="0">
                <a:solidFill>
                  <a:srgbClr val="404040"/>
                </a:solidFill>
                <a:latin typeface="Arial MT"/>
                <a:cs typeface="Arial MT"/>
              </a:rPr>
              <a:t>	</a:t>
            </a:r>
            <a:r>
              <a:rPr sz="2400" spc="-10" dirty="0">
                <a:solidFill>
                  <a:srgbClr val="404040"/>
                </a:solidFill>
                <a:latin typeface="Arial MT"/>
                <a:cs typeface="Arial MT"/>
              </a:rPr>
              <a:t>system</a:t>
            </a:r>
            <a:endParaRPr sz="2400">
              <a:latin typeface="Arial MT"/>
              <a:cs typeface="Arial MT"/>
            </a:endParaRPr>
          </a:p>
          <a:p>
            <a:pPr marL="355600">
              <a:lnSpc>
                <a:spcPct val="100000"/>
              </a:lnSpc>
            </a:pPr>
            <a:r>
              <a:rPr sz="2400" dirty="0">
                <a:solidFill>
                  <a:srgbClr val="404040"/>
                </a:solidFill>
                <a:latin typeface="Arial MT"/>
                <a:cs typeface="Arial MT"/>
              </a:rPr>
              <a:t>(GPS)</a:t>
            </a:r>
            <a:r>
              <a:rPr sz="2400" spc="-25" dirty="0">
                <a:solidFill>
                  <a:srgbClr val="404040"/>
                </a:solidFill>
                <a:latin typeface="Arial MT"/>
                <a:cs typeface="Arial MT"/>
              </a:rPr>
              <a:t> </a:t>
            </a:r>
            <a:r>
              <a:rPr sz="2400" dirty="0">
                <a:solidFill>
                  <a:srgbClr val="404040"/>
                </a:solidFill>
                <a:latin typeface="Arial MT"/>
                <a:cs typeface="Arial MT"/>
              </a:rPr>
              <a:t>so</a:t>
            </a:r>
            <a:r>
              <a:rPr sz="2400" spc="-25" dirty="0">
                <a:solidFill>
                  <a:srgbClr val="404040"/>
                </a:solidFill>
                <a:latin typeface="Arial MT"/>
                <a:cs typeface="Arial MT"/>
              </a:rPr>
              <a:t> </a:t>
            </a:r>
            <a:r>
              <a:rPr sz="2400" dirty="0">
                <a:solidFill>
                  <a:srgbClr val="404040"/>
                </a:solidFill>
                <a:latin typeface="Arial MT"/>
                <a:cs typeface="Arial MT"/>
              </a:rPr>
              <a:t>that</a:t>
            </a:r>
            <a:r>
              <a:rPr sz="2400" spc="-25" dirty="0">
                <a:solidFill>
                  <a:srgbClr val="404040"/>
                </a:solidFill>
                <a:latin typeface="Arial MT"/>
                <a:cs typeface="Arial MT"/>
              </a:rPr>
              <a:t> </a:t>
            </a:r>
            <a:r>
              <a:rPr sz="2400" dirty="0">
                <a:solidFill>
                  <a:srgbClr val="404040"/>
                </a:solidFill>
                <a:latin typeface="Arial MT"/>
                <a:cs typeface="Arial MT"/>
              </a:rPr>
              <a:t>it</a:t>
            </a:r>
            <a:r>
              <a:rPr sz="2400" spc="-20" dirty="0">
                <a:solidFill>
                  <a:srgbClr val="404040"/>
                </a:solidFill>
                <a:latin typeface="Arial MT"/>
                <a:cs typeface="Arial MT"/>
              </a:rPr>
              <a:t> </a:t>
            </a:r>
            <a:r>
              <a:rPr sz="2400" dirty="0">
                <a:solidFill>
                  <a:srgbClr val="404040"/>
                </a:solidFill>
                <a:latin typeface="Arial MT"/>
                <a:cs typeface="Arial MT"/>
              </a:rPr>
              <a:t>doesn’t</a:t>
            </a:r>
            <a:r>
              <a:rPr sz="2400" spc="-25" dirty="0">
                <a:solidFill>
                  <a:srgbClr val="404040"/>
                </a:solidFill>
                <a:latin typeface="Arial MT"/>
                <a:cs typeface="Arial MT"/>
              </a:rPr>
              <a:t> </a:t>
            </a:r>
            <a:r>
              <a:rPr sz="2400" dirty="0">
                <a:solidFill>
                  <a:srgbClr val="404040"/>
                </a:solidFill>
                <a:latin typeface="Arial MT"/>
                <a:cs typeface="Arial MT"/>
              </a:rPr>
              <a:t>get</a:t>
            </a:r>
            <a:r>
              <a:rPr sz="2400" spc="-25" dirty="0">
                <a:solidFill>
                  <a:srgbClr val="404040"/>
                </a:solidFill>
                <a:latin typeface="Arial MT"/>
                <a:cs typeface="Arial MT"/>
              </a:rPr>
              <a:t> </a:t>
            </a:r>
            <a:r>
              <a:rPr sz="2400" spc="-10" dirty="0">
                <a:solidFill>
                  <a:srgbClr val="404040"/>
                </a:solidFill>
                <a:latin typeface="Arial MT"/>
                <a:cs typeface="Arial MT"/>
              </a:rPr>
              <a:t>lost.</a:t>
            </a:r>
            <a:endParaRPr sz="2400">
              <a:latin typeface="Arial MT"/>
              <a:cs typeface="Arial MT"/>
            </a:endParaRPr>
          </a:p>
          <a:p>
            <a:pPr>
              <a:lnSpc>
                <a:spcPct val="100000"/>
              </a:lnSpc>
              <a:spcBef>
                <a:spcPts val="2120"/>
              </a:spcBef>
            </a:pPr>
            <a:endParaRPr sz="2400">
              <a:latin typeface="Arial MT"/>
              <a:cs typeface="Arial MT"/>
            </a:endParaRPr>
          </a:p>
          <a:p>
            <a:pPr marL="355600" marR="5080" indent="-342900">
              <a:lnSpc>
                <a:spcPct val="100000"/>
              </a:lnSpc>
              <a:tabLst>
                <a:tab pos="1471295" algn="l"/>
                <a:tab pos="1795145" algn="l"/>
                <a:tab pos="2392045" algn="l"/>
                <a:tab pos="3242310" algn="l"/>
                <a:tab pos="3583940" algn="l"/>
                <a:tab pos="5010785" algn="l"/>
                <a:tab pos="5453380" algn="l"/>
                <a:tab pos="7220584" algn="l"/>
                <a:tab pos="7747000" algn="l"/>
                <a:tab pos="8342630" algn="l"/>
                <a:tab pos="9939020" algn="l"/>
              </a:tabLst>
            </a:pPr>
            <a:r>
              <a:rPr sz="1950" dirty="0">
                <a:solidFill>
                  <a:srgbClr val="90C226"/>
                </a:solidFill>
                <a:latin typeface="Marlett"/>
                <a:cs typeface="Marlett"/>
              </a:rPr>
              <a:t></a:t>
            </a:r>
            <a:r>
              <a:rPr sz="1950" spc="260" dirty="0">
                <a:solidFill>
                  <a:srgbClr val="90C226"/>
                </a:solidFill>
                <a:latin typeface="Times New Roman"/>
                <a:cs typeface="Times New Roman"/>
              </a:rPr>
              <a:t> </a:t>
            </a:r>
            <a:r>
              <a:rPr sz="2400" spc="-10" dirty="0">
                <a:solidFill>
                  <a:srgbClr val="404040"/>
                </a:solidFill>
                <a:latin typeface="Arial MT"/>
                <a:cs typeface="Arial MT"/>
              </a:rPr>
              <a:t>Finally,</a:t>
            </a:r>
            <a:r>
              <a:rPr sz="2400" dirty="0">
                <a:solidFill>
                  <a:srgbClr val="404040"/>
                </a:solidFill>
                <a:latin typeface="Arial MT"/>
                <a:cs typeface="Arial MT"/>
              </a:rPr>
              <a:t>	</a:t>
            </a:r>
            <a:r>
              <a:rPr sz="2400" spc="-25" dirty="0">
                <a:solidFill>
                  <a:srgbClr val="404040"/>
                </a:solidFill>
                <a:latin typeface="Arial MT"/>
                <a:cs typeface="Arial MT"/>
              </a:rPr>
              <a:t>it</a:t>
            </a:r>
            <a:r>
              <a:rPr sz="2400" dirty="0">
                <a:solidFill>
                  <a:srgbClr val="404040"/>
                </a:solidFill>
                <a:latin typeface="Arial MT"/>
                <a:cs typeface="Arial MT"/>
              </a:rPr>
              <a:t>	</a:t>
            </a:r>
            <a:r>
              <a:rPr sz="2400" spc="-20" dirty="0">
                <a:solidFill>
                  <a:srgbClr val="404040"/>
                </a:solidFill>
                <a:latin typeface="Arial MT"/>
                <a:cs typeface="Arial MT"/>
              </a:rPr>
              <a:t>will</a:t>
            </a:r>
            <a:r>
              <a:rPr sz="2400" dirty="0">
                <a:solidFill>
                  <a:srgbClr val="404040"/>
                </a:solidFill>
                <a:latin typeface="Arial MT"/>
                <a:cs typeface="Arial MT"/>
              </a:rPr>
              <a:t>	</a:t>
            </a:r>
            <a:r>
              <a:rPr sz="2400" spc="-20" dirty="0">
                <a:solidFill>
                  <a:srgbClr val="404040"/>
                </a:solidFill>
                <a:latin typeface="Arial MT"/>
                <a:cs typeface="Arial MT"/>
              </a:rPr>
              <a:t>need</a:t>
            </a:r>
            <a:r>
              <a:rPr sz="2400" dirty="0">
                <a:solidFill>
                  <a:srgbClr val="404040"/>
                </a:solidFill>
                <a:latin typeface="Arial MT"/>
                <a:cs typeface="Arial MT"/>
              </a:rPr>
              <a:t>	</a:t>
            </a:r>
            <a:r>
              <a:rPr sz="2400" spc="-50" dirty="0">
                <a:solidFill>
                  <a:srgbClr val="404040"/>
                </a:solidFill>
                <a:latin typeface="Arial MT"/>
                <a:cs typeface="Arial MT"/>
              </a:rPr>
              <a:t>a</a:t>
            </a:r>
            <a:r>
              <a:rPr sz="2400" dirty="0">
                <a:solidFill>
                  <a:srgbClr val="404040"/>
                </a:solidFill>
                <a:latin typeface="Arial MT"/>
                <a:cs typeface="Arial MT"/>
              </a:rPr>
              <a:t>	</a:t>
            </a:r>
            <a:r>
              <a:rPr sz="2400" spc="-10" dirty="0">
                <a:solidFill>
                  <a:srgbClr val="404040"/>
                </a:solidFill>
                <a:latin typeface="Arial MT"/>
                <a:cs typeface="Arial MT"/>
              </a:rPr>
              <a:t>keyboard</a:t>
            </a:r>
            <a:r>
              <a:rPr sz="2400" dirty="0">
                <a:solidFill>
                  <a:srgbClr val="404040"/>
                </a:solidFill>
                <a:latin typeface="Arial MT"/>
                <a:cs typeface="Arial MT"/>
              </a:rPr>
              <a:t>	</a:t>
            </a:r>
            <a:r>
              <a:rPr sz="2400" spc="-25" dirty="0">
                <a:solidFill>
                  <a:srgbClr val="404040"/>
                </a:solidFill>
                <a:latin typeface="Arial MT"/>
                <a:cs typeface="Arial MT"/>
              </a:rPr>
              <a:t>or</a:t>
            </a:r>
            <a:r>
              <a:rPr sz="2400" dirty="0">
                <a:solidFill>
                  <a:srgbClr val="404040"/>
                </a:solidFill>
                <a:latin typeface="Arial MT"/>
                <a:cs typeface="Arial MT"/>
              </a:rPr>
              <a:t>	</a:t>
            </a:r>
            <a:r>
              <a:rPr sz="2400" spc="-10" dirty="0">
                <a:solidFill>
                  <a:srgbClr val="404040"/>
                </a:solidFill>
                <a:latin typeface="Arial MT"/>
                <a:cs typeface="Arial MT"/>
              </a:rPr>
              <a:t>microphone</a:t>
            </a:r>
            <a:r>
              <a:rPr sz="2400" dirty="0">
                <a:solidFill>
                  <a:srgbClr val="404040"/>
                </a:solidFill>
                <a:latin typeface="Arial MT"/>
                <a:cs typeface="Arial MT"/>
              </a:rPr>
              <a:t>	</a:t>
            </a:r>
            <a:r>
              <a:rPr sz="2400" spc="-25" dirty="0">
                <a:solidFill>
                  <a:srgbClr val="404040"/>
                </a:solidFill>
                <a:latin typeface="Arial MT"/>
                <a:cs typeface="Arial MT"/>
              </a:rPr>
              <a:t>for</a:t>
            </a:r>
            <a:r>
              <a:rPr sz="2400" dirty="0">
                <a:solidFill>
                  <a:srgbClr val="404040"/>
                </a:solidFill>
                <a:latin typeface="Arial MT"/>
                <a:cs typeface="Arial MT"/>
              </a:rPr>
              <a:t>	</a:t>
            </a:r>
            <a:r>
              <a:rPr sz="2400" spc="-25" dirty="0">
                <a:solidFill>
                  <a:srgbClr val="404040"/>
                </a:solidFill>
                <a:latin typeface="Arial MT"/>
                <a:cs typeface="Arial MT"/>
              </a:rPr>
              <a:t>the</a:t>
            </a:r>
            <a:r>
              <a:rPr sz="2400" dirty="0">
                <a:solidFill>
                  <a:srgbClr val="404040"/>
                </a:solidFill>
                <a:latin typeface="Arial MT"/>
                <a:cs typeface="Arial MT"/>
              </a:rPr>
              <a:t>	</a:t>
            </a:r>
            <a:r>
              <a:rPr sz="2400" spc="-10" dirty="0">
                <a:solidFill>
                  <a:srgbClr val="404040"/>
                </a:solidFill>
                <a:latin typeface="Arial MT"/>
                <a:cs typeface="Arial MT"/>
              </a:rPr>
              <a:t>passenger</a:t>
            </a:r>
            <a:r>
              <a:rPr sz="2400" dirty="0">
                <a:solidFill>
                  <a:srgbClr val="404040"/>
                </a:solidFill>
                <a:latin typeface="Arial MT"/>
                <a:cs typeface="Arial MT"/>
              </a:rPr>
              <a:t>	</a:t>
            </a:r>
            <a:r>
              <a:rPr sz="2400" spc="-25" dirty="0">
                <a:solidFill>
                  <a:srgbClr val="404040"/>
                </a:solidFill>
                <a:latin typeface="Arial MT"/>
                <a:cs typeface="Arial MT"/>
              </a:rPr>
              <a:t>to </a:t>
            </a:r>
            <a:r>
              <a:rPr sz="2400" dirty="0">
                <a:solidFill>
                  <a:srgbClr val="404040"/>
                </a:solidFill>
                <a:latin typeface="Arial MT"/>
                <a:cs typeface="Arial MT"/>
              </a:rPr>
              <a:t>request</a:t>
            </a:r>
            <a:r>
              <a:rPr sz="2400" spc="-50" dirty="0">
                <a:solidFill>
                  <a:srgbClr val="404040"/>
                </a:solidFill>
                <a:latin typeface="Arial MT"/>
                <a:cs typeface="Arial MT"/>
              </a:rPr>
              <a:t> </a:t>
            </a:r>
            <a:r>
              <a:rPr sz="2400" dirty="0">
                <a:solidFill>
                  <a:srgbClr val="404040"/>
                </a:solidFill>
                <a:latin typeface="Arial MT"/>
                <a:cs typeface="Arial MT"/>
              </a:rPr>
              <a:t>a</a:t>
            </a:r>
            <a:r>
              <a:rPr sz="2400" spc="-45" dirty="0">
                <a:solidFill>
                  <a:srgbClr val="404040"/>
                </a:solidFill>
                <a:latin typeface="Arial MT"/>
                <a:cs typeface="Arial MT"/>
              </a:rPr>
              <a:t> </a:t>
            </a:r>
            <a:r>
              <a:rPr sz="2400" spc="-10" dirty="0">
                <a:solidFill>
                  <a:srgbClr val="404040"/>
                </a:solidFill>
                <a:latin typeface="Arial MT"/>
                <a:cs typeface="Arial MT"/>
              </a:rPr>
              <a:t>destination.</a:t>
            </a:r>
            <a:endParaRPr sz="2400">
              <a:latin typeface="Arial MT"/>
              <a:cs typeface="Arial M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95402" y="309735"/>
            <a:ext cx="7868284" cy="391160"/>
          </a:xfrm>
          <a:prstGeom prst="rect">
            <a:avLst/>
          </a:prstGeom>
        </p:spPr>
        <p:txBody>
          <a:bodyPr vert="horz" wrap="square" lIns="0" tIns="12700" rIns="0" bIns="0" rtlCol="0">
            <a:spAutoFit/>
          </a:bodyPr>
          <a:lstStyle/>
          <a:p>
            <a:pPr marL="12700">
              <a:lnSpc>
                <a:spcPct val="100000"/>
              </a:lnSpc>
              <a:spcBef>
                <a:spcPts val="100"/>
              </a:spcBef>
            </a:pPr>
            <a:r>
              <a:rPr sz="2400" dirty="0">
                <a:solidFill>
                  <a:srgbClr val="000000"/>
                </a:solidFill>
              </a:rPr>
              <a:t>Examples</a:t>
            </a:r>
            <a:r>
              <a:rPr sz="2400" spc="-45" dirty="0">
                <a:solidFill>
                  <a:srgbClr val="000000"/>
                </a:solidFill>
              </a:rPr>
              <a:t> </a:t>
            </a:r>
            <a:r>
              <a:rPr sz="2400" dirty="0">
                <a:solidFill>
                  <a:srgbClr val="000000"/>
                </a:solidFill>
              </a:rPr>
              <a:t>of</a:t>
            </a:r>
            <a:r>
              <a:rPr sz="2400" spc="-50" dirty="0">
                <a:solidFill>
                  <a:srgbClr val="000000"/>
                </a:solidFill>
              </a:rPr>
              <a:t> </a:t>
            </a:r>
            <a:r>
              <a:rPr sz="2400" dirty="0">
                <a:solidFill>
                  <a:srgbClr val="000000"/>
                </a:solidFill>
              </a:rPr>
              <a:t>agent</a:t>
            </a:r>
            <a:r>
              <a:rPr sz="2400" spc="-45" dirty="0">
                <a:solidFill>
                  <a:srgbClr val="000000"/>
                </a:solidFill>
              </a:rPr>
              <a:t> </a:t>
            </a:r>
            <a:r>
              <a:rPr sz="2400" dirty="0">
                <a:solidFill>
                  <a:srgbClr val="000000"/>
                </a:solidFill>
              </a:rPr>
              <a:t>types</a:t>
            </a:r>
            <a:r>
              <a:rPr sz="2400" spc="-45" dirty="0">
                <a:solidFill>
                  <a:srgbClr val="000000"/>
                </a:solidFill>
              </a:rPr>
              <a:t> </a:t>
            </a:r>
            <a:r>
              <a:rPr sz="2400" dirty="0">
                <a:solidFill>
                  <a:srgbClr val="000000"/>
                </a:solidFill>
              </a:rPr>
              <a:t>and</a:t>
            </a:r>
            <a:r>
              <a:rPr sz="2400" spc="-45" dirty="0">
                <a:solidFill>
                  <a:srgbClr val="000000"/>
                </a:solidFill>
              </a:rPr>
              <a:t> </a:t>
            </a:r>
            <a:r>
              <a:rPr sz="2400" dirty="0">
                <a:solidFill>
                  <a:srgbClr val="000000"/>
                </a:solidFill>
              </a:rPr>
              <a:t>their</a:t>
            </a:r>
            <a:r>
              <a:rPr sz="2400" spc="-45" dirty="0">
                <a:solidFill>
                  <a:srgbClr val="000000"/>
                </a:solidFill>
              </a:rPr>
              <a:t> </a:t>
            </a:r>
            <a:r>
              <a:rPr sz="2400" dirty="0">
                <a:solidFill>
                  <a:srgbClr val="000000"/>
                </a:solidFill>
              </a:rPr>
              <a:t>PEAS</a:t>
            </a:r>
            <a:r>
              <a:rPr sz="2400" spc="-45" dirty="0">
                <a:solidFill>
                  <a:srgbClr val="000000"/>
                </a:solidFill>
              </a:rPr>
              <a:t> </a:t>
            </a:r>
            <a:r>
              <a:rPr sz="2400" spc="-10" dirty="0">
                <a:solidFill>
                  <a:srgbClr val="000000"/>
                </a:solidFill>
              </a:rPr>
              <a:t>descriptions.</a:t>
            </a:r>
            <a:endParaRPr sz="2400"/>
          </a:p>
        </p:txBody>
      </p:sp>
      <p:pic>
        <p:nvPicPr>
          <p:cNvPr id="3" name="object 3"/>
          <p:cNvPicPr/>
          <p:nvPr/>
        </p:nvPicPr>
        <p:blipFill>
          <a:blip r:embed="rId2" cstate="print"/>
          <a:stretch>
            <a:fillRect/>
          </a:stretch>
        </p:blipFill>
        <p:spPr>
          <a:xfrm>
            <a:off x="1597331" y="715145"/>
            <a:ext cx="6835330" cy="585772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013200"/>
            <a:ext cx="448945" cy="2844800"/>
          </a:xfrm>
          <a:custGeom>
            <a:avLst/>
            <a:gdLst/>
            <a:ahLst/>
            <a:cxnLst/>
            <a:rect l="l" t="t" r="r" b="b"/>
            <a:pathLst>
              <a:path w="448945" h="2844800">
                <a:moveTo>
                  <a:pt x="448732" y="2844800"/>
                </a:moveTo>
                <a:lnTo>
                  <a:pt x="0" y="2844800"/>
                </a:lnTo>
                <a:lnTo>
                  <a:pt x="0" y="0"/>
                </a:lnTo>
                <a:lnTo>
                  <a:pt x="448732" y="2844800"/>
                </a:lnTo>
                <a:close/>
              </a:path>
            </a:pathLst>
          </a:custGeom>
          <a:solidFill>
            <a:srgbClr val="90C226">
              <a:alpha val="85096"/>
            </a:srgbClr>
          </a:solidFill>
        </p:spPr>
        <p:txBody>
          <a:bodyPr wrap="square" lIns="0" tIns="0" rIns="0" bIns="0" rtlCol="0"/>
          <a:lstStyle/>
          <a:p>
            <a:endParaRPr/>
          </a:p>
        </p:txBody>
      </p:sp>
      <p:sp>
        <p:nvSpPr>
          <p:cNvPr id="3" name="object 3"/>
          <p:cNvSpPr txBox="1">
            <a:spLocks noGrp="1"/>
          </p:cNvSpPr>
          <p:nvPr>
            <p:ph type="title"/>
          </p:nvPr>
        </p:nvSpPr>
        <p:spPr>
          <a:xfrm>
            <a:off x="294424" y="1046076"/>
            <a:ext cx="10121265" cy="939800"/>
          </a:xfrm>
          <a:prstGeom prst="rect">
            <a:avLst/>
          </a:prstGeom>
        </p:spPr>
        <p:txBody>
          <a:bodyPr vert="horz" wrap="square" lIns="0" tIns="12700" rIns="0" bIns="0" rtlCol="0">
            <a:spAutoFit/>
          </a:bodyPr>
          <a:lstStyle/>
          <a:p>
            <a:pPr marL="355600" marR="5080" indent="-342900">
              <a:lnSpc>
                <a:spcPct val="100000"/>
              </a:lnSpc>
              <a:spcBef>
                <a:spcPts val="100"/>
              </a:spcBef>
              <a:tabLst>
                <a:tab pos="426720" algn="l"/>
              </a:tabLst>
            </a:pPr>
            <a:r>
              <a:rPr sz="1650" b="0" spc="-50" dirty="0">
                <a:solidFill>
                  <a:srgbClr val="90C226"/>
                </a:solidFill>
                <a:latin typeface="Marlett"/>
                <a:cs typeface="Marlett"/>
              </a:rPr>
              <a:t></a:t>
            </a:r>
            <a:r>
              <a:rPr sz="1650" b="0" dirty="0">
                <a:solidFill>
                  <a:srgbClr val="90C226"/>
                </a:solidFill>
                <a:latin typeface="Times New Roman"/>
                <a:cs typeface="Times New Roman"/>
              </a:rPr>
              <a:t>		</a:t>
            </a:r>
            <a:r>
              <a:rPr sz="2000" b="0" dirty="0">
                <a:solidFill>
                  <a:srgbClr val="404040"/>
                </a:solidFill>
                <a:latin typeface="Arial MT"/>
                <a:cs typeface="Arial MT"/>
              </a:rPr>
              <a:t>list</a:t>
            </a:r>
            <a:r>
              <a:rPr sz="2000" b="0" spc="-20" dirty="0">
                <a:solidFill>
                  <a:srgbClr val="404040"/>
                </a:solidFill>
                <a:latin typeface="Arial MT"/>
                <a:cs typeface="Arial MT"/>
              </a:rPr>
              <a:t> </a:t>
            </a:r>
            <a:r>
              <a:rPr sz="2000" b="0" dirty="0">
                <a:solidFill>
                  <a:srgbClr val="404040"/>
                </a:solidFill>
                <a:latin typeface="Arial MT"/>
                <a:cs typeface="Arial MT"/>
              </a:rPr>
              <a:t>of</a:t>
            </a:r>
            <a:r>
              <a:rPr sz="2000" b="0" spc="-20" dirty="0">
                <a:solidFill>
                  <a:srgbClr val="404040"/>
                </a:solidFill>
                <a:latin typeface="Arial MT"/>
                <a:cs typeface="Arial MT"/>
              </a:rPr>
              <a:t> </a:t>
            </a:r>
            <a:r>
              <a:rPr sz="2000" b="0" dirty="0">
                <a:solidFill>
                  <a:srgbClr val="404040"/>
                </a:solidFill>
                <a:latin typeface="Arial MT"/>
                <a:cs typeface="Arial MT"/>
              </a:rPr>
              <a:t>agent</a:t>
            </a:r>
            <a:r>
              <a:rPr sz="2000" b="0" spc="-20" dirty="0">
                <a:solidFill>
                  <a:srgbClr val="404040"/>
                </a:solidFill>
                <a:latin typeface="Arial MT"/>
                <a:cs typeface="Arial MT"/>
              </a:rPr>
              <a:t> </a:t>
            </a:r>
            <a:r>
              <a:rPr sz="2000" b="0" dirty="0">
                <a:solidFill>
                  <a:srgbClr val="404040"/>
                </a:solidFill>
                <a:latin typeface="Arial MT"/>
                <a:cs typeface="Arial MT"/>
              </a:rPr>
              <a:t>types</a:t>
            </a:r>
            <a:r>
              <a:rPr sz="2000" b="0" spc="-20" dirty="0">
                <a:solidFill>
                  <a:srgbClr val="404040"/>
                </a:solidFill>
                <a:latin typeface="Arial MT"/>
                <a:cs typeface="Arial MT"/>
              </a:rPr>
              <a:t> </a:t>
            </a:r>
            <a:r>
              <a:rPr sz="2000" b="0" dirty="0">
                <a:solidFill>
                  <a:srgbClr val="404040"/>
                </a:solidFill>
                <a:latin typeface="Arial MT"/>
                <a:cs typeface="Arial MT"/>
              </a:rPr>
              <a:t>includes</a:t>
            </a:r>
            <a:r>
              <a:rPr sz="2000" b="0" spc="-20" dirty="0">
                <a:solidFill>
                  <a:srgbClr val="404040"/>
                </a:solidFill>
                <a:latin typeface="Arial MT"/>
                <a:cs typeface="Arial MT"/>
              </a:rPr>
              <a:t> </a:t>
            </a:r>
            <a:r>
              <a:rPr sz="2000" b="0" dirty="0">
                <a:solidFill>
                  <a:srgbClr val="404040"/>
                </a:solidFill>
                <a:latin typeface="Arial MT"/>
                <a:cs typeface="Arial MT"/>
              </a:rPr>
              <a:t>some</a:t>
            </a:r>
            <a:r>
              <a:rPr sz="2000" b="0" spc="-20" dirty="0">
                <a:solidFill>
                  <a:srgbClr val="404040"/>
                </a:solidFill>
                <a:latin typeface="Arial MT"/>
                <a:cs typeface="Arial MT"/>
              </a:rPr>
              <a:t> </a:t>
            </a:r>
            <a:r>
              <a:rPr sz="2000" b="0" dirty="0">
                <a:solidFill>
                  <a:srgbClr val="404040"/>
                </a:solidFill>
                <a:latin typeface="Arial MT"/>
                <a:cs typeface="Arial MT"/>
              </a:rPr>
              <a:t>programs</a:t>
            </a:r>
            <a:r>
              <a:rPr sz="2000" b="0" spc="-20" dirty="0">
                <a:solidFill>
                  <a:srgbClr val="404040"/>
                </a:solidFill>
                <a:latin typeface="Arial MT"/>
                <a:cs typeface="Arial MT"/>
              </a:rPr>
              <a:t> </a:t>
            </a:r>
            <a:r>
              <a:rPr sz="2000" b="0" dirty="0">
                <a:solidFill>
                  <a:srgbClr val="404040"/>
                </a:solidFill>
                <a:latin typeface="Arial MT"/>
                <a:cs typeface="Arial MT"/>
              </a:rPr>
              <a:t>that</a:t>
            </a:r>
            <a:r>
              <a:rPr sz="2000" b="0" spc="-20" dirty="0">
                <a:solidFill>
                  <a:srgbClr val="404040"/>
                </a:solidFill>
                <a:latin typeface="Arial MT"/>
                <a:cs typeface="Arial MT"/>
              </a:rPr>
              <a:t> </a:t>
            </a:r>
            <a:r>
              <a:rPr sz="2000" b="0" dirty="0">
                <a:solidFill>
                  <a:srgbClr val="404040"/>
                </a:solidFill>
                <a:latin typeface="Arial MT"/>
                <a:cs typeface="Arial MT"/>
              </a:rPr>
              <a:t>operate</a:t>
            </a:r>
            <a:r>
              <a:rPr sz="2000" b="0" spc="-20" dirty="0">
                <a:solidFill>
                  <a:srgbClr val="404040"/>
                </a:solidFill>
                <a:latin typeface="Arial MT"/>
                <a:cs typeface="Arial MT"/>
              </a:rPr>
              <a:t> </a:t>
            </a:r>
            <a:r>
              <a:rPr sz="2000" b="0" dirty="0">
                <a:solidFill>
                  <a:srgbClr val="404040"/>
                </a:solidFill>
                <a:latin typeface="Arial MT"/>
                <a:cs typeface="Arial MT"/>
              </a:rPr>
              <a:t>in</a:t>
            </a:r>
            <a:r>
              <a:rPr sz="2000" b="0" spc="-20" dirty="0">
                <a:solidFill>
                  <a:srgbClr val="404040"/>
                </a:solidFill>
                <a:latin typeface="Arial MT"/>
                <a:cs typeface="Arial MT"/>
              </a:rPr>
              <a:t> </a:t>
            </a:r>
            <a:r>
              <a:rPr sz="2000" b="0" dirty="0">
                <a:solidFill>
                  <a:srgbClr val="404040"/>
                </a:solidFill>
                <a:latin typeface="Arial MT"/>
                <a:cs typeface="Arial MT"/>
              </a:rPr>
              <a:t>the</a:t>
            </a:r>
            <a:r>
              <a:rPr sz="2000" b="0" spc="-20" dirty="0">
                <a:solidFill>
                  <a:srgbClr val="404040"/>
                </a:solidFill>
                <a:latin typeface="Arial MT"/>
                <a:cs typeface="Arial MT"/>
              </a:rPr>
              <a:t> </a:t>
            </a:r>
            <a:r>
              <a:rPr sz="2000" b="0" dirty="0">
                <a:solidFill>
                  <a:srgbClr val="404040"/>
                </a:solidFill>
                <a:latin typeface="Arial MT"/>
                <a:cs typeface="Arial MT"/>
              </a:rPr>
              <a:t>entirely</a:t>
            </a:r>
            <a:r>
              <a:rPr sz="2000" b="0" spc="-20" dirty="0">
                <a:solidFill>
                  <a:srgbClr val="404040"/>
                </a:solidFill>
                <a:latin typeface="Arial MT"/>
                <a:cs typeface="Arial MT"/>
              </a:rPr>
              <a:t> </a:t>
            </a:r>
            <a:r>
              <a:rPr sz="2000" b="0" spc="-10" dirty="0">
                <a:solidFill>
                  <a:srgbClr val="404040"/>
                </a:solidFill>
                <a:latin typeface="Arial MT"/>
                <a:cs typeface="Arial MT"/>
              </a:rPr>
              <a:t>artificial </a:t>
            </a:r>
            <a:r>
              <a:rPr sz="2000" b="0" dirty="0">
                <a:solidFill>
                  <a:srgbClr val="404040"/>
                </a:solidFill>
                <a:latin typeface="Arial MT"/>
                <a:cs typeface="Arial MT"/>
              </a:rPr>
              <a:t>environment</a:t>
            </a:r>
            <a:r>
              <a:rPr sz="2000" b="0" spc="-35" dirty="0">
                <a:solidFill>
                  <a:srgbClr val="404040"/>
                </a:solidFill>
                <a:latin typeface="Arial MT"/>
                <a:cs typeface="Arial MT"/>
              </a:rPr>
              <a:t> </a:t>
            </a:r>
            <a:r>
              <a:rPr sz="2000" b="0" dirty="0">
                <a:solidFill>
                  <a:srgbClr val="404040"/>
                </a:solidFill>
                <a:latin typeface="Arial MT"/>
                <a:cs typeface="Arial MT"/>
              </a:rPr>
              <a:t>defined</a:t>
            </a:r>
            <a:r>
              <a:rPr sz="2000" b="0" spc="-30" dirty="0">
                <a:solidFill>
                  <a:srgbClr val="404040"/>
                </a:solidFill>
                <a:latin typeface="Arial MT"/>
                <a:cs typeface="Arial MT"/>
              </a:rPr>
              <a:t> </a:t>
            </a:r>
            <a:r>
              <a:rPr sz="2000" b="0" dirty="0">
                <a:solidFill>
                  <a:srgbClr val="404040"/>
                </a:solidFill>
                <a:latin typeface="Arial MT"/>
                <a:cs typeface="Arial MT"/>
              </a:rPr>
              <a:t>by</a:t>
            </a:r>
            <a:r>
              <a:rPr sz="2000" b="0" spc="-30" dirty="0">
                <a:solidFill>
                  <a:srgbClr val="404040"/>
                </a:solidFill>
                <a:latin typeface="Arial MT"/>
                <a:cs typeface="Arial MT"/>
              </a:rPr>
              <a:t> </a:t>
            </a:r>
            <a:r>
              <a:rPr sz="2000" b="0" dirty="0">
                <a:solidFill>
                  <a:srgbClr val="404040"/>
                </a:solidFill>
                <a:latin typeface="Arial MT"/>
                <a:cs typeface="Arial MT"/>
              </a:rPr>
              <a:t>keyboard</a:t>
            </a:r>
            <a:r>
              <a:rPr sz="2000" b="0" spc="-30" dirty="0">
                <a:solidFill>
                  <a:srgbClr val="404040"/>
                </a:solidFill>
                <a:latin typeface="Arial MT"/>
                <a:cs typeface="Arial MT"/>
              </a:rPr>
              <a:t> </a:t>
            </a:r>
            <a:r>
              <a:rPr sz="2000" b="0" dirty="0">
                <a:solidFill>
                  <a:srgbClr val="404040"/>
                </a:solidFill>
                <a:latin typeface="Arial MT"/>
                <a:cs typeface="Arial MT"/>
              </a:rPr>
              <a:t>input</a:t>
            </a:r>
            <a:r>
              <a:rPr sz="2000" b="0" spc="-30" dirty="0">
                <a:solidFill>
                  <a:srgbClr val="404040"/>
                </a:solidFill>
                <a:latin typeface="Arial MT"/>
                <a:cs typeface="Arial MT"/>
              </a:rPr>
              <a:t> </a:t>
            </a:r>
            <a:r>
              <a:rPr sz="2000" b="0" dirty="0">
                <a:solidFill>
                  <a:srgbClr val="404040"/>
                </a:solidFill>
                <a:latin typeface="Arial MT"/>
                <a:cs typeface="Arial MT"/>
              </a:rPr>
              <a:t>and</a:t>
            </a:r>
            <a:r>
              <a:rPr sz="2000" b="0" spc="-30" dirty="0">
                <a:solidFill>
                  <a:srgbClr val="404040"/>
                </a:solidFill>
                <a:latin typeface="Arial MT"/>
                <a:cs typeface="Arial MT"/>
              </a:rPr>
              <a:t> </a:t>
            </a:r>
            <a:r>
              <a:rPr sz="2000" b="0" dirty="0">
                <a:solidFill>
                  <a:srgbClr val="404040"/>
                </a:solidFill>
                <a:latin typeface="Arial MT"/>
                <a:cs typeface="Arial MT"/>
              </a:rPr>
              <a:t>character</a:t>
            </a:r>
            <a:r>
              <a:rPr sz="2000" b="0" spc="-30" dirty="0">
                <a:solidFill>
                  <a:srgbClr val="404040"/>
                </a:solidFill>
                <a:latin typeface="Arial MT"/>
                <a:cs typeface="Arial MT"/>
              </a:rPr>
              <a:t> </a:t>
            </a:r>
            <a:r>
              <a:rPr sz="2000" b="0" dirty="0">
                <a:solidFill>
                  <a:srgbClr val="404040"/>
                </a:solidFill>
                <a:latin typeface="Arial MT"/>
                <a:cs typeface="Arial MT"/>
              </a:rPr>
              <a:t>output</a:t>
            </a:r>
            <a:r>
              <a:rPr sz="2000" b="0" spc="-30" dirty="0">
                <a:solidFill>
                  <a:srgbClr val="404040"/>
                </a:solidFill>
                <a:latin typeface="Arial MT"/>
                <a:cs typeface="Arial MT"/>
              </a:rPr>
              <a:t> </a:t>
            </a:r>
            <a:r>
              <a:rPr sz="2000" b="0" dirty="0">
                <a:solidFill>
                  <a:srgbClr val="404040"/>
                </a:solidFill>
                <a:latin typeface="Arial MT"/>
                <a:cs typeface="Arial MT"/>
              </a:rPr>
              <a:t>on</a:t>
            </a:r>
            <a:r>
              <a:rPr sz="2000" b="0" spc="-30" dirty="0">
                <a:solidFill>
                  <a:srgbClr val="404040"/>
                </a:solidFill>
                <a:latin typeface="Arial MT"/>
                <a:cs typeface="Arial MT"/>
              </a:rPr>
              <a:t> </a:t>
            </a:r>
            <a:r>
              <a:rPr sz="2000" b="0" dirty="0">
                <a:solidFill>
                  <a:srgbClr val="404040"/>
                </a:solidFill>
                <a:latin typeface="Arial MT"/>
                <a:cs typeface="Arial MT"/>
              </a:rPr>
              <a:t>a</a:t>
            </a:r>
            <a:r>
              <a:rPr sz="2000" b="0" spc="-30" dirty="0">
                <a:solidFill>
                  <a:srgbClr val="404040"/>
                </a:solidFill>
                <a:latin typeface="Arial MT"/>
                <a:cs typeface="Arial MT"/>
              </a:rPr>
              <a:t> </a:t>
            </a:r>
            <a:r>
              <a:rPr sz="2000" b="0" dirty="0">
                <a:solidFill>
                  <a:srgbClr val="404040"/>
                </a:solidFill>
                <a:latin typeface="Arial MT"/>
                <a:cs typeface="Arial MT"/>
              </a:rPr>
              <a:t>screen.</a:t>
            </a:r>
            <a:r>
              <a:rPr sz="2000" b="0" spc="-30" dirty="0">
                <a:solidFill>
                  <a:srgbClr val="404040"/>
                </a:solidFill>
                <a:latin typeface="Arial MT"/>
                <a:cs typeface="Arial MT"/>
              </a:rPr>
              <a:t> </a:t>
            </a:r>
            <a:r>
              <a:rPr sz="2000" b="0" spc="-10" dirty="0">
                <a:solidFill>
                  <a:srgbClr val="404040"/>
                </a:solidFill>
                <a:latin typeface="Arial MT"/>
                <a:cs typeface="Arial MT"/>
              </a:rPr>
              <a:t>“Surely,”</a:t>
            </a:r>
            <a:r>
              <a:rPr sz="2000" b="0" spc="-30" dirty="0">
                <a:solidFill>
                  <a:srgbClr val="404040"/>
                </a:solidFill>
                <a:latin typeface="Arial MT"/>
                <a:cs typeface="Arial MT"/>
              </a:rPr>
              <a:t> </a:t>
            </a:r>
            <a:r>
              <a:rPr sz="2000" b="0" spc="-25" dirty="0">
                <a:solidFill>
                  <a:srgbClr val="404040"/>
                </a:solidFill>
                <a:latin typeface="Arial MT"/>
                <a:cs typeface="Arial MT"/>
              </a:rPr>
              <a:t>one </a:t>
            </a:r>
            <a:r>
              <a:rPr sz="2000" b="0" dirty="0">
                <a:solidFill>
                  <a:srgbClr val="404040"/>
                </a:solidFill>
                <a:latin typeface="Arial MT"/>
                <a:cs typeface="Arial MT"/>
              </a:rPr>
              <a:t>might</a:t>
            </a:r>
            <a:r>
              <a:rPr sz="2000" b="0" spc="-25" dirty="0">
                <a:solidFill>
                  <a:srgbClr val="404040"/>
                </a:solidFill>
                <a:latin typeface="Arial MT"/>
                <a:cs typeface="Arial MT"/>
              </a:rPr>
              <a:t> </a:t>
            </a:r>
            <a:r>
              <a:rPr sz="2000" b="0" spc="-10" dirty="0">
                <a:solidFill>
                  <a:srgbClr val="404040"/>
                </a:solidFill>
                <a:latin typeface="Arial MT"/>
                <a:cs typeface="Arial MT"/>
              </a:rPr>
              <a:t>say,</a:t>
            </a:r>
            <a:r>
              <a:rPr sz="2000" b="0" spc="-20" dirty="0">
                <a:solidFill>
                  <a:srgbClr val="404040"/>
                </a:solidFill>
                <a:latin typeface="Arial MT"/>
                <a:cs typeface="Arial MT"/>
              </a:rPr>
              <a:t> </a:t>
            </a:r>
            <a:r>
              <a:rPr sz="2000" b="0" dirty="0">
                <a:solidFill>
                  <a:srgbClr val="404040"/>
                </a:solidFill>
                <a:latin typeface="Arial MT"/>
                <a:cs typeface="Arial MT"/>
              </a:rPr>
              <a:t>“this</a:t>
            </a:r>
            <a:r>
              <a:rPr sz="2000" b="0" spc="-20" dirty="0">
                <a:solidFill>
                  <a:srgbClr val="404040"/>
                </a:solidFill>
                <a:latin typeface="Arial MT"/>
                <a:cs typeface="Arial MT"/>
              </a:rPr>
              <a:t> </a:t>
            </a:r>
            <a:r>
              <a:rPr sz="2000" b="0" dirty="0">
                <a:solidFill>
                  <a:srgbClr val="404040"/>
                </a:solidFill>
                <a:latin typeface="Arial MT"/>
                <a:cs typeface="Arial MT"/>
              </a:rPr>
              <a:t>is</a:t>
            </a:r>
            <a:r>
              <a:rPr sz="2000" b="0" spc="-25" dirty="0">
                <a:solidFill>
                  <a:srgbClr val="404040"/>
                </a:solidFill>
                <a:latin typeface="Arial MT"/>
                <a:cs typeface="Arial MT"/>
              </a:rPr>
              <a:t> </a:t>
            </a:r>
            <a:r>
              <a:rPr sz="2000" b="0" dirty="0">
                <a:solidFill>
                  <a:srgbClr val="404040"/>
                </a:solidFill>
                <a:latin typeface="Arial MT"/>
                <a:cs typeface="Arial MT"/>
              </a:rPr>
              <a:t>not</a:t>
            </a:r>
            <a:r>
              <a:rPr sz="2000" b="0" spc="-20" dirty="0">
                <a:solidFill>
                  <a:srgbClr val="404040"/>
                </a:solidFill>
                <a:latin typeface="Arial MT"/>
                <a:cs typeface="Arial MT"/>
              </a:rPr>
              <a:t> </a:t>
            </a:r>
            <a:r>
              <a:rPr sz="2000" b="0" dirty="0">
                <a:solidFill>
                  <a:srgbClr val="404040"/>
                </a:solidFill>
                <a:latin typeface="Arial MT"/>
                <a:cs typeface="Arial MT"/>
              </a:rPr>
              <a:t>a</a:t>
            </a:r>
            <a:r>
              <a:rPr sz="2000" b="0" spc="-20" dirty="0">
                <a:solidFill>
                  <a:srgbClr val="404040"/>
                </a:solidFill>
                <a:latin typeface="Arial MT"/>
                <a:cs typeface="Arial MT"/>
              </a:rPr>
              <a:t> </a:t>
            </a:r>
            <a:r>
              <a:rPr sz="2000" b="0" dirty="0">
                <a:solidFill>
                  <a:srgbClr val="404040"/>
                </a:solidFill>
                <a:latin typeface="Arial MT"/>
                <a:cs typeface="Arial MT"/>
              </a:rPr>
              <a:t>real</a:t>
            </a:r>
            <a:r>
              <a:rPr sz="2000" b="0" spc="-25" dirty="0">
                <a:solidFill>
                  <a:srgbClr val="404040"/>
                </a:solidFill>
                <a:latin typeface="Arial MT"/>
                <a:cs typeface="Arial MT"/>
              </a:rPr>
              <a:t> </a:t>
            </a:r>
            <a:r>
              <a:rPr sz="2000" b="0" dirty="0">
                <a:solidFill>
                  <a:srgbClr val="404040"/>
                </a:solidFill>
                <a:latin typeface="Arial MT"/>
                <a:cs typeface="Arial MT"/>
              </a:rPr>
              <a:t>environment,</a:t>
            </a:r>
            <a:r>
              <a:rPr sz="2000" b="0" spc="-20" dirty="0">
                <a:solidFill>
                  <a:srgbClr val="404040"/>
                </a:solidFill>
                <a:latin typeface="Arial MT"/>
                <a:cs typeface="Arial MT"/>
              </a:rPr>
              <a:t> </a:t>
            </a:r>
            <a:r>
              <a:rPr sz="2000" b="0" dirty="0">
                <a:solidFill>
                  <a:srgbClr val="404040"/>
                </a:solidFill>
                <a:latin typeface="Arial MT"/>
                <a:cs typeface="Arial MT"/>
              </a:rPr>
              <a:t>is</a:t>
            </a:r>
            <a:r>
              <a:rPr sz="2000" b="0" spc="-20" dirty="0">
                <a:solidFill>
                  <a:srgbClr val="404040"/>
                </a:solidFill>
                <a:latin typeface="Arial MT"/>
                <a:cs typeface="Arial MT"/>
              </a:rPr>
              <a:t> </a:t>
            </a:r>
            <a:r>
              <a:rPr sz="2000" b="0" spc="-10" dirty="0">
                <a:solidFill>
                  <a:srgbClr val="404040"/>
                </a:solidFill>
                <a:latin typeface="Arial MT"/>
                <a:cs typeface="Arial MT"/>
              </a:rPr>
              <a:t>it?”.</a:t>
            </a:r>
            <a:endParaRPr sz="2000">
              <a:latin typeface="Arial MT"/>
              <a:cs typeface="Arial MT"/>
            </a:endParaRPr>
          </a:p>
        </p:txBody>
      </p:sp>
      <p:sp>
        <p:nvSpPr>
          <p:cNvPr id="4" name="object 4"/>
          <p:cNvSpPr txBox="1"/>
          <p:nvPr/>
        </p:nvSpPr>
        <p:spPr>
          <a:xfrm>
            <a:off x="294424" y="2519276"/>
            <a:ext cx="10126345" cy="939800"/>
          </a:xfrm>
          <a:prstGeom prst="rect">
            <a:avLst/>
          </a:prstGeom>
        </p:spPr>
        <p:txBody>
          <a:bodyPr vert="horz" wrap="square" lIns="0" tIns="12700" rIns="0" bIns="0" rtlCol="0">
            <a:spAutoFit/>
          </a:bodyPr>
          <a:lstStyle/>
          <a:p>
            <a:pPr marL="355600" marR="5080" indent="-342900">
              <a:lnSpc>
                <a:spcPct val="100000"/>
              </a:lnSpc>
              <a:spcBef>
                <a:spcPts val="100"/>
              </a:spcBef>
              <a:tabLst>
                <a:tab pos="355600" algn="l"/>
                <a:tab pos="6411595" algn="l"/>
              </a:tabLst>
            </a:pPr>
            <a:r>
              <a:rPr sz="1650" spc="-50" dirty="0">
                <a:solidFill>
                  <a:srgbClr val="90C226"/>
                </a:solidFill>
                <a:latin typeface="Marlett"/>
                <a:cs typeface="Marlett"/>
              </a:rPr>
              <a:t></a:t>
            </a:r>
            <a:r>
              <a:rPr sz="1650" dirty="0">
                <a:solidFill>
                  <a:srgbClr val="90C226"/>
                </a:solidFill>
                <a:latin typeface="Times New Roman"/>
                <a:cs typeface="Times New Roman"/>
              </a:rPr>
              <a:t>	</a:t>
            </a:r>
            <a:r>
              <a:rPr sz="2000" spc="-10" dirty="0">
                <a:solidFill>
                  <a:srgbClr val="404040"/>
                </a:solidFill>
                <a:latin typeface="Arial MT"/>
                <a:cs typeface="Arial MT"/>
              </a:rPr>
              <a:t>Distinction</a:t>
            </a:r>
            <a:r>
              <a:rPr sz="2000" spc="-60" dirty="0">
                <a:solidFill>
                  <a:srgbClr val="404040"/>
                </a:solidFill>
                <a:latin typeface="Arial MT"/>
                <a:cs typeface="Arial MT"/>
              </a:rPr>
              <a:t> </a:t>
            </a:r>
            <a:r>
              <a:rPr sz="2000" dirty="0">
                <a:solidFill>
                  <a:srgbClr val="404040"/>
                </a:solidFill>
                <a:latin typeface="Arial MT"/>
                <a:cs typeface="Arial MT"/>
              </a:rPr>
              <a:t>between</a:t>
            </a:r>
            <a:r>
              <a:rPr sz="2000" spc="-60" dirty="0">
                <a:solidFill>
                  <a:srgbClr val="404040"/>
                </a:solidFill>
                <a:latin typeface="Arial MT"/>
                <a:cs typeface="Arial MT"/>
              </a:rPr>
              <a:t> </a:t>
            </a:r>
            <a:r>
              <a:rPr sz="2000" dirty="0">
                <a:solidFill>
                  <a:srgbClr val="404040"/>
                </a:solidFill>
                <a:latin typeface="Arial MT"/>
                <a:cs typeface="Arial MT"/>
              </a:rPr>
              <a:t>real</a:t>
            </a:r>
            <a:r>
              <a:rPr sz="2000" spc="-60" dirty="0">
                <a:solidFill>
                  <a:srgbClr val="404040"/>
                </a:solidFill>
                <a:latin typeface="Arial MT"/>
                <a:cs typeface="Arial MT"/>
              </a:rPr>
              <a:t> </a:t>
            </a:r>
            <a:r>
              <a:rPr sz="2000" dirty="0">
                <a:solidFill>
                  <a:srgbClr val="404040"/>
                </a:solidFill>
                <a:latin typeface="Arial MT"/>
                <a:cs typeface="Arial MT"/>
              </a:rPr>
              <a:t>and</a:t>
            </a:r>
            <a:r>
              <a:rPr sz="2000" spc="-60" dirty="0">
                <a:solidFill>
                  <a:srgbClr val="404040"/>
                </a:solidFill>
                <a:latin typeface="Arial MT"/>
                <a:cs typeface="Arial MT"/>
              </a:rPr>
              <a:t> </a:t>
            </a:r>
            <a:r>
              <a:rPr sz="2000" dirty="0">
                <a:solidFill>
                  <a:srgbClr val="404040"/>
                </a:solidFill>
                <a:latin typeface="Arial MT"/>
                <a:cs typeface="Arial MT"/>
              </a:rPr>
              <a:t>complexity</a:t>
            </a:r>
            <a:r>
              <a:rPr sz="2000" spc="-55" dirty="0">
                <a:solidFill>
                  <a:srgbClr val="404040"/>
                </a:solidFill>
                <a:latin typeface="Arial MT"/>
                <a:cs typeface="Arial MT"/>
              </a:rPr>
              <a:t> </a:t>
            </a:r>
            <a:r>
              <a:rPr sz="2000" spc="-10" dirty="0">
                <a:solidFill>
                  <a:srgbClr val="404040"/>
                </a:solidFill>
                <a:latin typeface="Arial MT"/>
                <a:cs typeface="Arial MT"/>
              </a:rPr>
              <a:t>distinction</a:t>
            </a:r>
            <a:r>
              <a:rPr sz="2000" spc="-60" dirty="0">
                <a:solidFill>
                  <a:srgbClr val="404040"/>
                </a:solidFill>
                <a:latin typeface="Arial MT"/>
                <a:cs typeface="Arial MT"/>
              </a:rPr>
              <a:t> </a:t>
            </a:r>
            <a:r>
              <a:rPr sz="2000" spc="-25" dirty="0">
                <a:solidFill>
                  <a:srgbClr val="404040"/>
                </a:solidFill>
                <a:latin typeface="Arial MT"/>
                <a:cs typeface="Arial MT"/>
              </a:rPr>
              <a:t>is</a:t>
            </a:r>
            <a:r>
              <a:rPr sz="2000" dirty="0">
                <a:solidFill>
                  <a:srgbClr val="404040"/>
                </a:solidFill>
                <a:latin typeface="Arial MT"/>
                <a:cs typeface="Arial MT"/>
              </a:rPr>
              <a:t>	complexity</a:t>
            </a:r>
            <a:r>
              <a:rPr sz="2000" spc="-35" dirty="0">
                <a:solidFill>
                  <a:srgbClr val="404040"/>
                </a:solidFill>
                <a:latin typeface="Arial MT"/>
                <a:cs typeface="Arial MT"/>
              </a:rPr>
              <a:t> </a:t>
            </a:r>
            <a:r>
              <a:rPr sz="2000" dirty="0">
                <a:solidFill>
                  <a:srgbClr val="404040"/>
                </a:solidFill>
                <a:latin typeface="Arial MT"/>
                <a:cs typeface="Arial MT"/>
              </a:rPr>
              <a:t>of</a:t>
            </a:r>
            <a:r>
              <a:rPr sz="2000" spc="-35" dirty="0">
                <a:solidFill>
                  <a:srgbClr val="404040"/>
                </a:solidFill>
                <a:latin typeface="Arial MT"/>
                <a:cs typeface="Arial MT"/>
              </a:rPr>
              <a:t> </a:t>
            </a:r>
            <a:r>
              <a:rPr sz="2000" dirty="0">
                <a:solidFill>
                  <a:srgbClr val="404040"/>
                </a:solidFill>
                <a:latin typeface="Arial MT"/>
                <a:cs typeface="Arial MT"/>
              </a:rPr>
              <a:t>the</a:t>
            </a:r>
            <a:r>
              <a:rPr sz="2000" spc="-35" dirty="0">
                <a:solidFill>
                  <a:srgbClr val="404040"/>
                </a:solidFill>
                <a:latin typeface="Arial MT"/>
                <a:cs typeface="Arial MT"/>
              </a:rPr>
              <a:t> </a:t>
            </a:r>
            <a:r>
              <a:rPr sz="2000" spc="-10" dirty="0">
                <a:solidFill>
                  <a:srgbClr val="404040"/>
                </a:solidFill>
                <a:latin typeface="Arial MT"/>
                <a:cs typeface="Arial MT"/>
              </a:rPr>
              <a:t>relationship </a:t>
            </a:r>
            <a:r>
              <a:rPr sz="2000" dirty="0">
                <a:solidFill>
                  <a:srgbClr val="404040"/>
                </a:solidFill>
                <a:latin typeface="Arial MT"/>
                <a:cs typeface="Arial MT"/>
              </a:rPr>
              <a:t>among</a:t>
            </a:r>
            <a:r>
              <a:rPr sz="2000" spc="-25" dirty="0">
                <a:solidFill>
                  <a:srgbClr val="404040"/>
                </a:solidFill>
                <a:latin typeface="Arial MT"/>
                <a:cs typeface="Arial MT"/>
              </a:rPr>
              <a:t> </a:t>
            </a:r>
            <a:r>
              <a:rPr sz="2000" dirty="0">
                <a:solidFill>
                  <a:srgbClr val="404040"/>
                </a:solidFill>
                <a:latin typeface="Arial MT"/>
                <a:cs typeface="Arial MT"/>
              </a:rPr>
              <a:t>the</a:t>
            </a:r>
            <a:r>
              <a:rPr sz="2000" spc="-25" dirty="0">
                <a:solidFill>
                  <a:srgbClr val="404040"/>
                </a:solidFill>
                <a:latin typeface="Arial MT"/>
                <a:cs typeface="Arial MT"/>
              </a:rPr>
              <a:t> </a:t>
            </a:r>
            <a:r>
              <a:rPr sz="2000" dirty="0">
                <a:solidFill>
                  <a:srgbClr val="404040"/>
                </a:solidFill>
                <a:latin typeface="Arial MT"/>
                <a:cs typeface="Arial MT"/>
              </a:rPr>
              <a:t>behavior</a:t>
            </a:r>
            <a:r>
              <a:rPr sz="2000" spc="-25" dirty="0">
                <a:solidFill>
                  <a:srgbClr val="404040"/>
                </a:solidFill>
                <a:latin typeface="Arial MT"/>
                <a:cs typeface="Arial MT"/>
              </a:rPr>
              <a:t> </a:t>
            </a:r>
            <a:r>
              <a:rPr sz="2000" dirty="0">
                <a:solidFill>
                  <a:srgbClr val="404040"/>
                </a:solidFill>
                <a:latin typeface="Arial MT"/>
                <a:cs typeface="Arial MT"/>
              </a:rPr>
              <a:t>of</a:t>
            </a:r>
            <a:r>
              <a:rPr sz="2000" spc="-25" dirty="0">
                <a:solidFill>
                  <a:srgbClr val="404040"/>
                </a:solidFill>
                <a:latin typeface="Arial MT"/>
                <a:cs typeface="Arial MT"/>
              </a:rPr>
              <a:t> </a:t>
            </a:r>
            <a:r>
              <a:rPr sz="2000" dirty="0">
                <a:solidFill>
                  <a:srgbClr val="404040"/>
                </a:solidFill>
                <a:latin typeface="Arial MT"/>
                <a:cs typeface="Arial MT"/>
              </a:rPr>
              <a:t>the</a:t>
            </a:r>
            <a:r>
              <a:rPr sz="2000" spc="-25" dirty="0">
                <a:solidFill>
                  <a:srgbClr val="404040"/>
                </a:solidFill>
                <a:latin typeface="Arial MT"/>
                <a:cs typeface="Arial MT"/>
              </a:rPr>
              <a:t> </a:t>
            </a:r>
            <a:r>
              <a:rPr sz="2000" dirty="0">
                <a:solidFill>
                  <a:srgbClr val="404040"/>
                </a:solidFill>
                <a:latin typeface="Arial MT"/>
                <a:cs typeface="Arial MT"/>
              </a:rPr>
              <a:t>agent,</a:t>
            </a:r>
            <a:r>
              <a:rPr sz="2000" spc="-25" dirty="0">
                <a:solidFill>
                  <a:srgbClr val="404040"/>
                </a:solidFill>
                <a:latin typeface="Arial MT"/>
                <a:cs typeface="Arial MT"/>
              </a:rPr>
              <a:t> </a:t>
            </a:r>
            <a:r>
              <a:rPr sz="2000" dirty="0">
                <a:solidFill>
                  <a:srgbClr val="404040"/>
                </a:solidFill>
                <a:latin typeface="Arial MT"/>
                <a:cs typeface="Arial MT"/>
              </a:rPr>
              <a:t>the</a:t>
            </a:r>
            <a:r>
              <a:rPr sz="2000" spc="-25" dirty="0">
                <a:solidFill>
                  <a:srgbClr val="404040"/>
                </a:solidFill>
                <a:latin typeface="Arial MT"/>
                <a:cs typeface="Arial MT"/>
              </a:rPr>
              <a:t> </a:t>
            </a:r>
            <a:r>
              <a:rPr sz="2000" dirty="0">
                <a:solidFill>
                  <a:srgbClr val="404040"/>
                </a:solidFill>
                <a:latin typeface="Arial MT"/>
                <a:cs typeface="Arial MT"/>
              </a:rPr>
              <a:t>percept</a:t>
            </a:r>
            <a:r>
              <a:rPr sz="2000" spc="-25" dirty="0">
                <a:solidFill>
                  <a:srgbClr val="404040"/>
                </a:solidFill>
                <a:latin typeface="Arial MT"/>
                <a:cs typeface="Arial MT"/>
              </a:rPr>
              <a:t> </a:t>
            </a:r>
            <a:r>
              <a:rPr sz="2000" dirty="0">
                <a:solidFill>
                  <a:srgbClr val="404040"/>
                </a:solidFill>
                <a:latin typeface="Arial MT"/>
                <a:cs typeface="Arial MT"/>
              </a:rPr>
              <a:t>sequence</a:t>
            </a:r>
            <a:r>
              <a:rPr sz="2000" spc="-25" dirty="0">
                <a:solidFill>
                  <a:srgbClr val="404040"/>
                </a:solidFill>
                <a:latin typeface="Arial MT"/>
                <a:cs typeface="Arial MT"/>
              </a:rPr>
              <a:t> </a:t>
            </a:r>
            <a:r>
              <a:rPr sz="2000" dirty="0">
                <a:solidFill>
                  <a:srgbClr val="404040"/>
                </a:solidFill>
                <a:latin typeface="Arial MT"/>
                <a:cs typeface="Arial MT"/>
              </a:rPr>
              <a:t>generated</a:t>
            </a:r>
            <a:r>
              <a:rPr sz="2000" spc="-25" dirty="0">
                <a:solidFill>
                  <a:srgbClr val="404040"/>
                </a:solidFill>
                <a:latin typeface="Arial MT"/>
                <a:cs typeface="Arial MT"/>
              </a:rPr>
              <a:t> </a:t>
            </a:r>
            <a:r>
              <a:rPr sz="2000" dirty="0">
                <a:solidFill>
                  <a:srgbClr val="404040"/>
                </a:solidFill>
                <a:latin typeface="Arial MT"/>
                <a:cs typeface="Arial MT"/>
              </a:rPr>
              <a:t>by</a:t>
            </a:r>
            <a:r>
              <a:rPr sz="2000" spc="-25" dirty="0">
                <a:solidFill>
                  <a:srgbClr val="404040"/>
                </a:solidFill>
                <a:latin typeface="Arial MT"/>
                <a:cs typeface="Arial MT"/>
              </a:rPr>
              <a:t> </a:t>
            </a:r>
            <a:r>
              <a:rPr sz="2000" dirty="0">
                <a:solidFill>
                  <a:srgbClr val="404040"/>
                </a:solidFill>
                <a:latin typeface="Arial MT"/>
                <a:cs typeface="Arial MT"/>
              </a:rPr>
              <a:t>the</a:t>
            </a:r>
            <a:r>
              <a:rPr sz="2000" spc="-25" dirty="0">
                <a:solidFill>
                  <a:srgbClr val="404040"/>
                </a:solidFill>
                <a:latin typeface="Arial MT"/>
                <a:cs typeface="Arial MT"/>
              </a:rPr>
              <a:t> </a:t>
            </a:r>
            <a:r>
              <a:rPr sz="2000" spc="-10" dirty="0">
                <a:solidFill>
                  <a:srgbClr val="404040"/>
                </a:solidFill>
                <a:latin typeface="Arial MT"/>
                <a:cs typeface="Arial MT"/>
              </a:rPr>
              <a:t>environment, </a:t>
            </a:r>
            <a:r>
              <a:rPr sz="2000" dirty="0">
                <a:solidFill>
                  <a:srgbClr val="404040"/>
                </a:solidFill>
                <a:latin typeface="Arial MT"/>
                <a:cs typeface="Arial MT"/>
              </a:rPr>
              <a:t>and</a:t>
            </a:r>
            <a:r>
              <a:rPr sz="2000" spc="-35" dirty="0">
                <a:solidFill>
                  <a:srgbClr val="404040"/>
                </a:solidFill>
                <a:latin typeface="Arial MT"/>
                <a:cs typeface="Arial MT"/>
              </a:rPr>
              <a:t> </a:t>
            </a:r>
            <a:r>
              <a:rPr sz="2000" dirty="0">
                <a:solidFill>
                  <a:srgbClr val="404040"/>
                </a:solidFill>
                <a:latin typeface="Arial MT"/>
                <a:cs typeface="Arial MT"/>
              </a:rPr>
              <a:t>the</a:t>
            </a:r>
            <a:r>
              <a:rPr sz="2000" spc="-35" dirty="0">
                <a:solidFill>
                  <a:srgbClr val="404040"/>
                </a:solidFill>
                <a:latin typeface="Arial MT"/>
                <a:cs typeface="Arial MT"/>
              </a:rPr>
              <a:t> </a:t>
            </a:r>
            <a:r>
              <a:rPr sz="2000" dirty="0">
                <a:solidFill>
                  <a:srgbClr val="404040"/>
                </a:solidFill>
                <a:latin typeface="Arial MT"/>
                <a:cs typeface="Arial MT"/>
              </a:rPr>
              <a:t>performance</a:t>
            </a:r>
            <a:r>
              <a:rPr sz="2000" spc="-35" dirty="0">
                <a:solidFill>
                  <a:srgbClr val="404040"/>
                </a:solidFill>
                <a:latin typeface="Arial MT"/>
                <a:cs typeface="Arial MT"/>
              </a:rPr>
              <a:t> </a:t>
            </a:r>
            <a:r>
              <a:rPr sz="2000" spc="-10" dirty="0">
                <a:solidFill>
                  <a:srgbClr val="404040"/>
                </a:solidFill>
                <a:latin typeface="Arial MT"/>
                <a:cs typeface="Arial MT"/>
              </a:rPr>
              <a:t>measure.</a:t>
            </a:r>
            <a:endParaRPr sz="2000">
              <a:latin typeface="Arial MT"/>
              <a:cs typeface="Arial M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013200"/>
            <a:ext cx="448945" cy="2844800"/>
          </a:xfrm>
          <a:custGeom>
            <a:avLst/>
            <a:gdLst/>
            <a:ahLst/>
            <a:cxnLst/>
            <a:rect l="l" t="t" r="r" b="b"/>
            <a:pathLst>
              <a:path w="448945" h="2844800">
                <a:moveTo>
                  <a:pt x="448732" y="2844800"/>
                </a:moveTo>
                <a:lnTo>
                  <a:pt x="0" y="2844800"/>
                </a:lnTo>
                <a:lnTo>
                  <a:pt x="0" y="0"/>
                </a:lnTo>
                <a:lnTo>
                  <a:pt x="448732" y="2844800"/>
                </a:lnTo>
                <a:close/>
              </a:path>
            </a:pathLst>
          </a:custGeom>
          <a:solidFill>
            <a:srgbClr val="90C226">
              <a:alpha val="85096"/>
            </a:srgbClr>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z="3200" dirty="0">
                <a:solidFill>
                  <a:srgbClr val="000000"/>
                </a:solidFill>
              </a:rPr>
              <a:t>Properties</a:t>
            </a:r>
            <a:r>
              <a:rPr sz="3200" spc="-30" dirty="0">
                <a:solidFill>
                  <a:srgbClr val="000000"/>
                </a:solidFill>
              </a:rPr>
              <a:t> </a:t>
            </a:r>
            <a:r>
              <a:rPr sz="3200" dirty="0">
                <a:solidFill>
                  <a:srgbClr val="000000"/>
                </a:solidFill>
              </a:rPr>
              <a:t>of</a:t>
            </a:r>
            <a:r>
              <a:rPr sz="3200" spc="-20" dirty="0">
                <a:solidFill>
                  <a:srgbClr val="000000"/>
                </a:solidFill>
              </a:rPr>
              <a:t> </a:t>
            </a:r>
            <a:r>
              <a:rPr sz="3200" dirty="0">
                <a:solidFill>
                  <a:srgbClr val="000000"/>
                </a:solidFill>
              </a:rPr>
              <a:t>task</a:t>
            </a:r>
            <a:r>
              <a:rPr sz="3200" spc="-20" dirty="0">
                <a:solidFill>
                  <a:srgbClr val="000000"/>
                </a:solidFill>
              </a:rPr>
              <a:t> </a:t>
            </a:r>
            <a:r>
              <a:rPr sz="3200" spc="-10" dirty="0">
                <a:solidFill>
                  <a:srgbClr val="000000"/>
                </a:solidFill>
              </a:rPr>
              <a:t>environments</a:t>
            </a:r>
            <a:endParaRPr sz="3200"/>
          </a:p>
        </p:txBody>
      </p:sp>
      <p:sp>
        <p:nvSpPr>
          <p:cNvPr id="4" name="object 4"/>
          <p:cNvSpPr txBox="1"/>
          <p:nvPr/>
        </p:nvSpPr>
        <p:spPr>
          <a:xfrm>
            <a:off x="343585" y="1474460"/>
            <a:ext cx="10835640" cy="4722495"/>
          </a:xfrm>
          <a:prstGeom prst="rect">
            <a:avLst/>
          </a:prstGeom>
        </p:spPr>
        <p:txBody>
          <a:bodyPr vert="horz" wrap="square" lIns="0" tIns="79375" rIns="0" bIns="0" rtlCol="0">
            <a:spAutoFit/>
          </a:bodyPr>
          <a:lstStyle/>
          <a:p>
            <a:pPr marL="355600" marR="5080" indent="-342900" algn="just">
              <a:lnSpc>
                <a:spcPct val="80000"/>
              </a:lnSpc>
              <a:spcBef>
                <a:spcPts val="625"/>
              </a:spcBef>
            </a:pPr>
            <a:r>
              <a:rPr sz="1800" dirty="0">
                <a:solidFill>
                  <a:srgbClr val="90C226"/>
                </a:solidFill>
                <a:latin typeface="Marlett"/>
                <a:cs typeface="Marlett"/>
              </a:rPr>
              <a:t></a:t>
            </a:r>
            <a:r>
              <a:rPr sz="1800" spc="405" dirty="0">
                <a:solidFill>
                  <a:srgbClr val="90C226"/>
                </a:solidFill>
                <a:latin typeface="Times New Roman"/>
                <a:cs typeface="Times New Roman"/>
              </a:rPr>
              <a:t> </a:t>
            </a:r>
            <a:r>
              <a:rPr sz="2200" dirty="0">
                <a:solidFill>
                  <a:srgbClr val="404040"/>
                </a:solidFill>
                <a:latin typeface="Arial MT"/>
                <a:cs typeface="Arial MT"/>
              </a:rPr>
              <a:t>Based</a:t>
            </a:r>
            <a:r>
              <a:rPr sz="2200" spc="-15" dirty="0">
                <a:solidFill>
                  <a:srgbClr val="404040"/>
                </a:solidFill>
                <a:latin typeface="Arial MT"/>
                <a:cs typeface="Arial MT"/>
              </a:rPr>
              <a:t>  </a:t>
            </a:r>
            <a:r>
              <a:rPr sz="2200" dirty="0">
                <a:solidFill>
                  <a:srgbClr val="404040"/>
                </a:solidFill>
                <a:latin typeface="Arial MT"/>
                <a:cs typeface="Arial MT"/>
              </a:rPr>
              <a:t>on</a:t>
            </a:r>
            <a:r>
              <a:rPr sz="2200" spc="-5" dirty="0">
                <a:solidFill>
                  <a:srgbClr val="404040"/>
                </a:solidFill>
                <a:latin typeface="Arial MT"/>
                <a:cs typeface="Arial MT"/>
              </a:rPr>
              <a:t>  </a:t>
            </a:r>
            <a:r>
              <a:rPr sz="2200" dirty="0">
                <a:solidFill>
                  <a:srgbClr val="404040"/>
                </a:solidFill>
                <a:latin typeface="Arial MT"/>
                <a:cs typeface="Arial MT"/>
              </a:rPr>
              <a:t>small</a:t>
            </a:r>
            <a:r>
              <a:rPr sz="2200" spc="-10" dirty="0">
                <a:solidFill>
                  <a:srgbClr val="404040"/>
                </a:solidFill>
                <a:latin typeface="Arial MT"/>
                <a:cs typeface="Arial MT"/>
              </a:rPr>
              <a:t>  </a:t>
            </a:r>
            <a:r>
              <a:rPr sz="2200" dirty="0">
                <a:solidFill>
                  <a:srgbClr val="404040"/>
                </a:solidFill>
                <a:latin typeface="Arial MT"/>
                <a:cs typeface="Arial MT"/>
              </a:rPr>
              <a:t>number</a:t>
            </a:r>
            <a:r>
              <a:rPr sz="2200" spc="-5" dirty="0">
                <a:solidFill>
                  <a:srgbClr val="404040"/>
                </a:solidFill>
                <a:latin typeface="Arial MT"/>
                <a:cs typeface="Arial MT"/>
              </a:rPr>
              <a:t>  </a:t>
            </a:r>
            <a:r>
              <a:rPr sz="2200" dirty="0">
                <a:solidFill>
                  <a:srgbClr val="404040"/>
                </a:solidFill>
                <a:latin typeface="Arial MT"/>
                <a:cs typeface="Arial MT"/>
              </a:rPr>
              <a:t>of</a:t>
            </a:r>
            <a:r>
              <a:rPr sz="2200" spc="-5" dirty="0">
                <a:solidFill>
                  <a:srgbClr val="404040"/>
                </a:solidFill>
                <a:latin typeface="Arial MT"/>
                <a:cs typeface="Arial MT"/>
              </a:rPr>
              <a:t>  </a:t>
            </a:r>
            <a:r>
              <a:rPr sz="2200" dirty="0">
                <a:solidFill>
                  <a:srgbClr val="404040"/>
                </a:solidFill>
                <a:latin typeface="Arial MT"/>
                <a:cs typeface="Arial MT"/>
              </a:rPr>
              <a:t>dimensions</a:t>
            </a:r>
            <a:r>
              <a:rPr sz="2200" spc="-10" dirty="0">
                <a:solidFill>
                  <a:srgbClr val="404040"/>
                </a:solidFill>
                <a:latin typeface="Arial MT"/>
                <a:cs typeface="Arial MT"/>
              </a:rPr>
              <a:t>  </a:t>
            </a:r>
            <a:r>
              <a:rPr sz="2200" dirty="0">
                <a:solidFill>
                  <a:srgbClr val="404040"/>
                </a:solidFill>
                <a:latin typeface="Arial MT"/>
                <a:cs typeface="Arial MT"/>
              </a:rPr>
              <a:t>along</a:t>
            </a:r>
            <a:r>
              <a:rPr sz="2200" spc="-5" dirty="0">
                <a:solidFill>
                  <a:srgbClr val="404040"/>
                </a:solidFill>
                <a:latin typeface="Arial MT"/>
                <a:cs typeface="Arial MT"/>
              </a:rPr>
              <a:t>  </a:t>
            </a:r>
            <a:r>
              <a:rPr sz="2200" dirty="0">
                <a:solidFill>
                  <a:srgbClr val="404040"/>
                </a:solidFill>
                <a:latin typeface="Arial MT"/>
                <a:cs typeface="Arial MT"/>
              </a:rPr>
              <a:t>which</a:t>
            </a:r>
            <a:r>
              <a:rPr sz="2200" spc="-10" dirty="0">
                <a:solidFill>
                  <a:srgbClr val="404040"/>
                </a:solidFill>
                <a:latin typeface="Arial MT"/>
                <a:cs typeface="Arial MT"/>
              </a:rPr>
              <a:t>  </a:t>
            </a:r>
            <a:r>
              <a:rPr sz="2200" dirty="0">
                <a:solidFill>
                  <a:srgbClr val="404040"/>
                </a:solidFill>
                <a:latin typeface="Arial MT"/>
                <a:cs typeface="Arial MT"/>
              </a:rPr>
              <a:t>task</a:t>
            </a:r>
            <a:r>
              <a:rPr sz="2200" spc="-10" dirty="0">
                <a:solidFill>
                  <a:srgbClr val="404040"/>
                </a:solidFill>
                <a:latin typeface="Arial MT"/>
                <a:cs typeface="Arial MT"/>
              </a:rPr>
              <a:t>  </a:t>
            </a:r>
            <a:r>
              <a:rPr sz="2200" dirty="0">
                <a:solidFill>
                  <a:srgbClr val="404040"/>
                </a:solidFill>
                <a:latin typeface="Arial MT"/>
                <a:cs typeface="Arial MT"/>
              </a:rPr>
              <a:t>environments  can</a:t>
            </a:r>
            <a:r>
              <a:rPr sz="2200" spc="-10" dirty="0">
                <a:solidFill>
                  <a:srgbClr val="404040"/>
                </a:solidFill>
                <a:latin typeface="Arial MT"/>
                <a:cs typeface="Arial MT"/>
              </a:rPr>
              <a:t>  </a:t>
            </a:r>
            <a:r>
              <a:rPr sz="2200" spc="-25" dirty="0">
                <a:solidFill>
                  <a:srgbClr val="404040"/>
                </a:solidFill>
                <a:latin typeface="Arial MT"/>
                <a:cs typeface="Arial MT"/>
              </a:rPr>
              <a:t>be </a:t>
            </a:r>
            <a:r>
              <a:rPr sz="2200" spc="-10" dirty="0">
                <a:solidFill>
                  <a:srgbClr val="404040"/>
                </a:solidFill>
                <a:latin typeface="Arial MT"/>
                <a:cs typeface="Arial MT"/>
              </a:rPr>
              <a:t>categorized.</a:t>
            </a:r>
            <a:endParaRPr sz="2200">
              <a:latin typeface="Arial MT"/>
              <a:cs typeface="Arial MT"/>
            </a:endParaRPr>
          </a:p>
          <a:p>
            <a:pPr>
              <a:lnSpc>
                <a:spcPct val="100000"/>
              </a:lnSpc>
              <a:spcBef>
                <a:spcPts val="1585"/>
              </a:spcBef>
            </a:pPr>
            <a:endParaRPr sz="2200">
              <a:latin typeface="Arial MT"/>
              <a:cs typeface="Arial MT"/>
            </a:endParaRPr>
          </a:p>
          <a:p>
            <a:pPr marL="355600" marR="5080" indent="-342900" algn="just">
              <a:lnSpc>
                <a:spcPct val="80000"/>
              </a:lnSpc>
            </a:pPr>
            <a:r>
              <a:rPr sz="1800" dirty="0">
                <a:solidFill>
                  <a:srgbClr val="90C226"/>
                </a:solidFill>
                <a:latin typeface="Marlett"/>
                <a:cs typeface="Marlett"/>
              </a:rPr>
              <a:t></a:t>
            </a:r>
            <a:r>
              <a:rPr sz="1800" spc="380" dirty="0">
                <a:solidFill>
                  <a:srgbClr val="90C226"/>
                </a:solidFill>
                <a:latin typeface="Times New Roman"/>
                <a:cs typeface="Times New Roman"/>
              </a:rPr>
              <a:t> </a:t>
            </a:r>
            <a:r>
              <a:rPr sz="2200" dirty="0">
                <a:solidFill>
                  <a:srgbClr val="404040"/>
                </a:solidFill>
                <a:latin typeface="Arial MT"/>
                <a:cs typeface="Arial MT"/>
              </a:rPr>
              <a:t>These</a:t>
            </a:r>
            <a:r>
              <a:rPr sz="2200" spc="260" dirty="0">
                <a:solidFill>
                  <a:srgbClr val="404040"/>
                </a:solidFill>
                <a:latin typeface="Arial MT"/>
                <a:cs typeface="Arial MT"/>
              </a:rPr>
              <a:t> </a:t>
            </a:r>
            <a:r>
              <a:rPr sz="2200" dirty="0">
                <a:solidFill>
                  <a:srgbClr val="404040"/>
                </a:solidFill>
                <a:latin typeface="Arial MT"/>
                <a:cs typeface="Arial MT"/>
              </a:rPr>
              <a:t>dimensions</a:t>
            </a:r>
            <a:r>
              <a:rPr sz="2200" spc="260" dirty="0">
                <a:solidFill>
                  <a:srgbClr val="404040"/>
                </a:solidFill>
                <a:latin typeface="Arial MT"/>
                <a:cs typeface="Arial MT"/>
              </a:rPr>
              <a:t> </a:t>
            </a:r>
            <a:r>
              <a:rPr sz="2200" dirty="0">
                <a:solidFill>
                  <a:srgbClr val="404040"/>
                </a:solidFill>
                <a:latin typeface="Arial MT"/>
                <a:cs typeface="Arial MT"/>
              </a:rPr>
              <a:t>determine,</a:t>
            </a:r>
            <a:r>
              <a:rPr sz="2200" spc="265" dirty="0">
                <a:solidFill>
                  <a:srgbClr val="404040"/>
                </a:solidFill>
                <a:latin typeface="Arial MT"/>
                <a:cs typeface="Arial MT"/>
              </a:rPr>
              <a:t> </a:t>
            </a:r>
            <a:r>
              <a:rPr sz="2200" dirty="0">
                <a:solidFill>
                  <a:srgbClr val="404040"/>
                </a:solidFill>
                <a:latin typeface="Arial MT"/>
                <a:cs typeface="Arial MT"/>
              </a:rPr>
              <a:t>to</a:t>
            </a:r>
            <a:r>
              <a:rPr sz="2200" spc="254" dirty="0">
                <a:solidFill>
                  <a:srgbClr val="404040"/>
                </a:solidFill>
                <a:latin typeface="Arial MT"/>
                <a:cs typeface="Arial MT"/>
              </a:rPr>
              <a:t> </a:t>
            </a:r>
            <a:r>
              <a:rPr sz="2200" dirty="0">
                <a:solidFill>
                  <a:srgbClr val="404040"/>
                </a:solidFill>
                <a:latin typeface="Arial MT"/>
                <a:cs typeface="Arial MT"/>
              </a:rPr>
              <a:t>a</a:t>
            </a:r>
            <a:r>
              <a:rPr sz="2200" spc="250" dirty="0">
                <a:solidFill>
                  <a:srgbClr val="404040"/>
                </a:solidFill>
                <a:latin typeface="Arial MT"/>
                <a:cs typeface="Arial MT"/>
              </a:rPr>
              <a:t> </a:t>
            </a:r>
            <a:r>
              <a:rPr sz="2200" dirty="0">
                <a:solidFill>
                  <a:srgbClr val="404040"/>
                </a:solidFill>
                <a:latin typeface="Arial MT"/>
                <a:cs typeface="Arial MT"/>
              </a:rPr>
              <a:t>large</a:t>
            </a:r>
            <a:r>
              <a:rPr sz="2200" spc="265" dirty="0">
                <a:solidFill>
                  <a:srgbClr val="404040"/>
                </a:solidFill>
                <a:latin typeface="Arial MT"/>
                <a:cs typeface="Arial MT"/>
              </a:rPr>
              <a:t> </a:t>
            </a:r>
            <a:r>
              <a:rPr sz="2200" dirty="0">
                <a:solidFill>
                  <a:srgbClr val="404040"/>
                </a:solidFill>
                <a:latin typeface="Arial MT"/>
                <a:cs typeface="Arial MT"/>
              </a:rPr>
              <a:t>extent,</a:t>
            </a:r>
            <a:r>
              <a:rPr sz="2200" spc="254" dirty="0">
                <a:solidFill>
                  <a:srgbClr val="404040"/>
                </a:solidFill>
                <a:latin typeface="Arial MT"/>
                <a:cs typeface="Arial MT"/>
              </a:rPr>
              <a:t> </a:t>
            </a:r>
            <a:r>
              <a:rPr sz="2200" dirty="0">
                <a:solidFill>
                  <a:srgbClr val="404040"/>
                </a:solidFill>
                <a:latin typeface="Arial MT"/>
                <a:cs typeface="Arial MT"/>
              </a:rPr>
              <a:t>the</a:t>
            </a:r>
            <a:r>
              <a:rPr sz="2200" spc="260" dirty="0">
                <a:solidFill>
                  <a:srgbClr val="404040"/>
                </a:solidFill>
                <a:latin typeface="Arial MT"/>
                <a:cs typeface="Arial MT"/>
              </a:rPr>
              <a:t> </a:t>
            </a:r>
            <a:r>
              <a:rPr sz="2200" dirty="0">
                <a:solidFill>
                  <a:srgbClr val="404040"/>
                </a:solidFill>
                <a:latin typeface="Arial MT"/>
                <a:cs typeface="Arial MT"/>
              </a:rPr>
              <a:t>appropriate</a:t>
            </a:r>
            <a:r>
              <a:rPr sz="2200" spc="275" dirty="0">
                <a:solidFill>
                  <a:srgbClr val="404040"/>
                </a:solidFill>
                <a:latin typeface="Arial MT"/>
                <a:cs typeface="Arial MT"/>
              </a:rPr>
              <a:t> </a:t>
            </a:r>
            <a:r>
              <a:rPr sz="2200" dirty="0">
                <a:solidFill>
                  <a:srgbClr val="404040"/>
                </a:solidFill>
                <a:latin typeface="Arial MT"/>
                <a:cs typeface="Arial MT"/>
              </a:rPr>
              <a:t>agent</a:t>
            </a:r>
            <a:r>
              <a:rPr sz="2200" spc="254" dirty="0">
                <a:solidFill>
                  <a:srgbClr val="404040"/>
                </a:solidFill>
                <a:latin typeface="Arial MT"/>
                <a:cs typeface="Arial MT"/>
              </a:rPr>
              <a:t> </a:t>
            </a:r>
            <a:r>
              <a:rPr sz="2200" dirty="0">
                <a:solidFill>
                  <a:srgbClr val="404040"/>
                </a:solidFill>
                <a:latin typeface="Arial MT"/>
                <a:cs typeface="Arial MT"/>
              </a:rPr>
              <a:t>design</a:t>
            </a:r>
            <a:r>
              <a:rPr sz="2200" spc="260" dirty="0">
                <a:solidFill>
                  <a:srgbClr val="404040"/>
                </a:solidFill>
                <a:latin typeface="Arial MT"/>
                <a:cs typeface="Arial MT"/>
              </a:rPr>
              <a:t> </a:t>
            </a:r>
            <a:r>
              <a:rPr sz="2200" spc="-25" dirty="0">
                <a:solidFill>
                  <a:srgbClr val="404040"/>
                </a:solidFill>
                <a:latin typeface="Arial MT"/>
                <a:cs typeface="Arial MT"/>
              </a:rPr>
              <a:t>and </a:t>
            </a:r>
            <a:r>
              <a:rPr sz="2200" dirty="0">
                <a:solidFill>
                  <a:srgbClr val="404040"/>
                </a:solidFill>
                <a:latin typeface="Arial MT"/>
                <a:cs typeface="Arial MT"/>
              </a:rPr>
              <a:t>the</a:t>
            </a:r>
            <a:r>
              <a:rPr sz="2200" spc="280" dirty="0">
                <a:solidFill>
                  <a:srgbClr val="404040"/>
                </a:solidFill>
                <a:latin typeface="Arial MT"/>
                <a:cs typeface="Arial MT"/>
              </a:rPr>
              <a:t>  </a:t>
            </a:r>
            <a:r>
              <a:rPr sz="2200" dirty="0">
                <a:solidFill>
                  <a:srgbClr val="404040"/>
                </a:solidFill>
                <a:latin typeface="Arial MT"/>
                <a:cs typeface="Arial MT"/>
              </a:rPr>
              <a:t>applicability</a:t>
            </a:r>
            <a:r>
              <a:rPr sz="2200" spc="280" dirty="0">
                <a:solidFill>
                  <a:srgbClr val="404040"/>
                </a:solidFill>
                <a:latin typeface="Arial MT"/>
                <a:cs typeface="Arial MT"/>
              </a:rPr>
              <a:t>  </a:t>
            </a:r>
            <a:r>
              <a:rPr sz="2200" dirty="0">
                <a:solidFill>
                  <a:srgbClr val="404040"/>
                </a:solidFill>
                <a:latin typeface="Arial MT"/>
                <a:cs typeface="Arial MT"/>
              </a:rPr>
              <a:t>of</a:t>
            </a:r>
            <a:r>
              <a:rPr sz="2200" spc="280" dirty="0">
                <a:solidFill>
                  <a:srgbClr val="404040"/>
                </a:solidFill>
                <a:latin typeface="Arial MT"/>
                <a:cs typeface="Arial MT"/>
              </a:rPr>
              <a:t>  </a:t>
            </a:r>
            <a:r>
              <a:rPr sz="2200" dirty="0">
                <a:solidFill>
                  <a:srgbClr val="404040"/>
                </a:solidFill>
                <a:latin typeface="Arial MT"/>
                <a:cs typeface="Arial MT"/>
              </a:rPr>
              <a:t>each</a:t>
            </a:r>
            <a:r>
              <a:rPr sz="2200" spc="280" dirty="0">
                <a:solidFill>
                  <a:srgbClr val="404040"/>
                </a:solidFill>
                <a:latin typeface="Arial MT"/>
                <a:cs typeface="Arial MT"/>
              </a:rPr>
              <a:t>  </a:t>
            </a:r>
            <a:r>
              <a:rPr sz="2200" dirty="0">
                <a:solidFill>
                  <a:srgbClr val="404040"/>
                </a:solidFill>
                <a:latin typeface="Arial MT"/>
                <a:cs typeface="Arial MT"/>
              </a:rPr>
              <a:t>of</a:t>
            </a:r>
            <a:r>
              <a:rPr sz="2200" spc="280" dirty="0">
                <a:solidFill>
                  <a:srgbClr val="404040"/>
                </a:solidFill>
                <a:latin typeface="Arial MT"/>
                <a:cs typeface="Arial MT"/>
              </a:rPr>
              <a:t>  </a:t>
            </a:r>
            <a:r>
              <a:rPr sz="2200" dirty="0">
                <a:solidFill>
                  <a:srgbClr val="404040"/>
                </a:solidFill>
                <a:latin typeface="Arial MT"/>
                <a:cs typeface="Arial MT"/>
              </a:rPr>
              <a:t>the</a:t>
            </a:r>
            <a:r>
              <a:rPr sz="2200" spc="285" dirty="0">
                <a:solidFill>
                  <a:srgbClr val="404040"/>
                </a:solidFill>
                <a:latin typeface="Arial MT"/>
                <a:cs typeface="Arial MT"/>
              </a:rPr>
              <a:t>  </a:t>
            </a:r>
            <a:r>
              <a:rPr sz="2200" dirty="0">
                <a:solidFill>
                  <a:srgbClr val="404040"/>
                </a:solidFill>
                <a:latin typeface="Arial MT"/>
                <a:cs typeface="Arial MT"/>
              </a:rPr>
              <a:t>principal</a:t>
            </a:r>
            <a:r>
              <a:rPr sz="2200" spc="280" dirty="0">
                <a:solidFill>
                  <a:srgbClr val="404040"/>
                </a:solidFill>
                <a:latin typeface="Arial MT"/>
                <a:cs typeface="Arial MT"/>
              </a:rPr>
              <a:t>  </a:t>
            </a:r>
            <a:r>
              <a:rPr sz="2200" dirty="0">
                <a:solidFill>
                  <a:srgbClr val="404040"/>
                </a:solidFill>
                <a:latin typeface="Arial MT"/>
                <a:cs typeface="Arial MT"/>
              </a:rPr>
              <a:t>families</a:t>
            </a:r>
            <a:r>
              <a:rPr sz="2200" spc="285" dirty="0">
                <a:solidFill>
                  <a:srgbClr val="404040"/>
                </a:solidFill>
                <a:latin typeface="Arial MT"/>
                <a:cs typeface="Arial MT"/>
              </a:rPr>
              <a:t>  </a:t>
            </a:r>
            <a:r>
              <a:rPr sz="2200" dirty="0">
                <a:solidFill>
                  <a:srgbClr val="404040"/>
                </a:solidFill>
                <a:latin typeface="Arial MT"/>
                <a:cs typeface="Arial MT"/>
              </a:rPr>
              <a:t>of</a:t>
            </a:r>
            <a:r>
              <a:rPr sz="2200" spc="280" dirty="0">
                <a:solidFill>
                  <a:srgbClr val="404040"/>
                </a:solidFill>
                <a:latin typeface="Arial MT"/>
                <a:cs typeface="Arial MT"/>
              </a:rPr>
              <a:t>  </a:t>
            </a:r>
            <a:r>
              <a:rPr sz="2200" dirty="0">
                <a:solidFill>
                  <a:srgbClr val="404040"/>
                </a:solidFill>
                <a:latin typeface="Arial MT"/>
                <a:cs typeface="Arial MT"/>
              </a:rPr>
              <a:t>techniques</a:t>
            </a:r>
            <a:r>
              <a:rPr sz="2200" spc="280" dirty="0">
                <a:solidFill>
                  <a:srgbClr val="404040"/>
                </a:solidFill>
                <a:latin typeface="Arial MT"/>
                <a:cs typeface="Arial MT"/>
              </a:rPr>
              <a:t>  </a:t>
            </a:r>
            <a:r>
              <a:rPr sz="2200" dirty="0">
                <a:solidFill>
                  <a:srgbClr val="404040"/>
                </a:solidFill>
                <a:latin typeface="Arial MT"/>
                <a:cs typeface="Arial MT"/>
              </a:rPr>
              <a:t>for</a:t>
            </a:r>
            <a:r>
              <a:rPr sz="2200" spc="285" dirty="0">
                <a:solidFill>
                  <a:srgbClr val="404040"/>
                </a:solidFill>
                <a:latin typeface="Arial MT"/>
                <a:cs typeface="Arial MT"/>
              </a:rPr>
              <a:t>  </a:t>
            </a:r>
            <a:r>
              <a:rPr sz="2200" spc="-10" dirty="0">
                <a:solidFill>
                  <a:srgbClr val="404040"/>
                </a:solidFill>
                <a:latin typeface="Arial MT"/>
                <a:cs typeface="Arial MT"/>
              </a:rPr>
              <a:t>agent implementation.</a:t>
            </a:r>
            <a:endParaRPr sz="2200">
              <a:latin typeface="Arial MT"/>
              <a:cs typeface="Arial MT"/>
            </a:endParaRPr>
          </a:p>
          <a:p>
            <a:pPr marL="12700">
              <a:lnSpc>
                <a:spcPct val="100000"/>
              </a:lnSpc>
              <a:spcBef>
                <a:spcPts val="470"/>
              </a:spcBef>
            </a:pPr>
            <a:r>
              <a:rPr sz="1800" dirty="0">
                <a:solidFill>
                  <a:srgbClr val="90C226"/>
                </a:solidFill>
                <a:latin typeface="Marlett"/>
                <a:cs typeface="Marlett"/>
              </a:rPr>
              <a:t></a:t>
            </a:r>
            <a:r>
              <a:rPr sz="1800" spc="375" dirty="0">
                <a:solidFill>
                  <a:srgbClr val="90C226"/>
                </a:solidFill>
                <a:latin typeface="Times New Roman"/>
                <a:cs typeface="Times New Roman"/>
              </a:rPr>
              <a:t> </a:t>
            </a:r>
            <a:r>
              <a:rPr sz="2200" dirty="0">
                <a:solidFill>
                  <a:srgbClr val="404040"/>
                </a:solidFill>
                <a:latin typeface="Arial MT"/>
                <a:cs typeface="Arial MT"/>
              </a:rPr>
              <a:t>1.</a:t>
            </a:r>
            <a:r>
              <a:rPr sz="2200" spc="-50" dirty="0">
                <a:solidFill>
                  <a:srgbClr val="404040"/>
                </a:solidFill>
                <a:latin typeface="Arial MT"/>
                <a:cs typeface="Arial MT"/>
              </a:rPr>
              <a:t> </a:t>
            </a:r>
            <a:r>
              <a:rPr sz="2200" b="1" dirty="0">
                <a:latin typeface="Arial"/>
                <a:cs typeface="Arial"/>
              </a:rPr>
              <a:t>Fully</a:t>
            </a:r>
            <a:r>
              <a:rPr sz="2200" b="1" spc="-45" dirty="0">
                <a:latin typeface="Arial"/>
                <a:cs typeface="Arial"/>
              </a:rPr>
              <a:t> </a:t>
            </a:r>
            <a:r>
              <a:rPr sz="2200" b="1" spc="-10" dirty="0">
                <a:latin typeface="Arial"/>
                <a:cs typeface="Arial"/>
              </a:rPr>
              <a:t>observable</a:t>
            </a:r>
            <a:r>
              <a:rPr sz="2200" b="1" spc="-50" dirty="0">
                <a:latin typeface="Arial"/>
                <a:cs typeface="Arial"/>
              </a:rPr>
              <a:t> </a:t>
            </a:r>
            <a:r>
              <a:rPr sz="2200" b="1" dirty="0">
                <a:latin typeface="Arial"/>
                <a:cs typeface="Arial"/>
              </a:rPr>
              <a:t>vs.</a:t>
            </a:r>
            <a:r>
              <a:rPr sz="2200" b="1" spc="-45" dirty="0">
                <a:latin typeface="Arial"/>
                <a:cs typeface="Arial"/>
              </a:rPr>
              <a:t> </a:t>
            </a:r>
            <a:r>
              <a:rPr sz="2200" b="1" dirty="0">
                <a:latin typeface="Arial"/>
                <a:cs typeface="Arial"/>
              </a:rPr>
              <a:t>partially</a:t>
            </a:r>
            <a:r>
              <a:rPr sz="2200" b="1" spc="-50" dirty="0">
                <a:latin typeface="Arial"/>
                <a:cs typeface="Arial"/>
              </a:rPr>
              <a:t> </a:t>
            </a:r>
            <a:r>
              <a:rPr sz="2200" b="1" spc="-10" dirty="0">
                <a:latin typeface="Arial"/>
                <a:cs typeface="Arial"/>
              </a:rPr>
              <a:t>observable</a:t>
            </a:r>
            <a:endParaRPr sz="2200">
              <a:latin typeface="Arial"/>
              <a:cs typeface="Arial"/>
            </a:endParaRPr>
          </a:p>
          <a:p>
            <a:pPr marL="12700">
              <a:lnSpc>
                <a:spcPct val="100000"/>
              </a:lnSpc>
              <a:spcBef>
                <a:spcPts val="475"/>
              </a:spcBef>
            </a:pPr>
            <a:r>
              <a:rPr sz="1800" dirty="0">
                <a:solidFill>
                  <a:srgbClr val="90C226"/>
                </a:solidFill>
                <a:latin typeface="Marlett"/>
                <a:cs typeface="Marlett"/>
              </a:rPr>
              <a:t></a:t>
            </a:r>
            <a:r>
              <a:rPr sz="1800" spc="390" dirty="0">
                <a:solidFill>
                  <a:srgbClr val="90C226"/>
                </a:solidFill>
                <a:latin typeface="Times New Roman"/>
                <a:cs typeface="Times New Roman"/>
              </a:rPr>
              <a:t> </a:t>
            </a:r>
            <a:r>
              <a:rPr sz="2200" b="1" dirty="0">
                <a:latin typeface="Arial"/>
                <a:cs typeface="Arial"/>
              </a:rPr>
              <a:t>2.</a:t>
            </a:r>
            <a:r>
              <a:rPr sz="2200" b="1" spc="-35" dirty="0">
                <a:latin typeface="Arial"/>
                <a:cs typeface="Arial"/>
              </a:rPr>
              <a:t> </a:t>
            </a:r>
            <a:r>
              <a:rPr sz="2200" b="1" dirty="0">
                <a:solidFill>
                  <a:srgbClr val="404040"/>
                </a:solidFill>
                <a:latin typeface="Arial"/>
                <a:cs typeface="Arial"/>
              </a:rPr>
              <a:t>Single</a:t>
            </a:r>
            <a:r>
              <a:rPr sz="2200" b="1" spc="-40" dirty="0">
                <a:solidFill>
                  <a:srgbClr val="404040"/>
                </a:solidFill>
                <a:latin typeface="Arial"/>
                <a:cs typeface="Arial"/>
              </a:rPr>
              <a:t> </a:t>
            </a:r>
            <a:r>
              <a:rPr sz="2200" b="1" dirty="0">
                <a:solidFill>
                  <a:srgbClr val="404040"/>
                </a:solidFill>
                <a:latin typeface="Arial"/>
                <a:cs typeface="Arial"/>
              </a:rPr>
              <a:t>agent</a:t>
            </a:r>
            <a:r>
              <a:rPr sz="2200" b="1" spc="-35" dirty="0">
                <a:solidFill>
                  <a:srgbClr val="404040"/>
                </a:solidFill>
                <a:latin typeface="Arial"/>
                <a:cs typeface="Arial"/>
              </a:rPr>
              <a:t> </a:t>
            </a:r>
            <a:r>
              <a:rPr sz="2200" b="1" dirty="0">
                <a:solidFill>
                  <a:srgbClr val="404040"/>
                </a:solidFill>
                <a:latin typeface="Arial"/>
                <a:cs typeface="Arial"/>
              </a:rPr>
              <a:t>vs.</a:t>
            </a:r>
            <a:r>
              <a:rPr sz="2200" b="1" spc="-35" dirty="0">
                <a:solidFill>
                  <a:srgbClr val="404040"/>
                </a:solidFill>
                <a:latin typeface="Arial"/>
                <a:cs typeface="Arial"/>
              </a:rPr>
              <a:t> </a:t>
            </a:r>
            <a:r>
              <a:rPr sz="2200" b="1" spc="-10" dirty="0">
                <a:solidFill>
                  <a:srgbClr val="404040"/>
                </a:solidFill>
                <a:latin typeface="Arial"/>
                <a:cs typeface="Arial"/>
              </a:rPr>
              <a:t>multiagent</a:t>
            </a:r>
            <a:endParaRPr sz="2200">
              <a:latin typeface="Arial"/>
              <a:cs typeface="Arial"/>
            </a:endParaRPr>
          </a:p>
          <a:p>
            <a:pPr marL="12700">
              <a:lnSpc>
                <a:spcPct val="100000"/>
              </a:lnSpc>
              <a:spcBef>
                <a:spcPts val="470"/>
              </a:spcBef>
            </a:pPr>
            <a:r>
              <a:rPr sz="1800" dirty="0">
                <a:solidFill>
                  <a:srgbClr val="90C226"/>
                </a:solidFill>
                <a:latin typeface="Marlett"/>
                <a:cs typeface="Marlett"/>
              </a:rPr>
              <a:t></a:t>
            </a:r>
            <a:r>
              <a:rPr sz="1800" spc="405" dirty="0">
                <a:solidFill>
                  <a:srgbClr val="90C226"/>
                </a:solidFill>
                <a:latin typeface="Times New Roman"/>
                <a:cs typeface="Times New Roman"/>
              </a:rPr>
              <a:t> </a:t>
            </a:r>
            <a:r>
              <a:rPr sz="2200" dirty="0">
                <a:latin typeface="Arial MT"/>
                <a:cs typeface="Arial MT"/>
              </a:rPr>
              <a:t>3.</a:t>
            </a:r>
            <a:r>
              <a:rPr sz="2200" spc="-30" dirty="0">
                <a:latin typeface="Arial MT"/>
                <a:cs typeface="Arial MT"/>
              </a:rPr>
              <a:t> </a:t>
            </a:r>
            <a:r>
              <a:rPr sz="2200" b="1" spc="-10" dirty="0">
                <a:latin typeface="Arial"/>
                <a:cs typeface="Arial"/>
              </a:rPr>
              <a:t>Deterministic</a:t>
            </a:r>
            <a:r>
              <a:rPr sz="2200" b="1" spc="-25" dirty="0">
                <a:latin typeface="Arial"/>
                <a:cs typeface="Arial"/>
              </a:rPr>
              <a:t> </a:t>
            </a:r>
            <a:r>
              <a:rPr sz="2200" b="1" dirty="0">
                <a:latin typeface="Arial"/>
                <a:cs typeface="Arial"/>
              </a:rPr>
              <a:t>vs.</a:t>
            </a:r>
            <a:r>
              <a:rPr sz="2200" b="1" spc="-25" dirty="0">
                <a:latin typeface="Arial"/>
                <a:cs typeface="Arial"/>
              </a:rPr>
              <a:t> </a:t>
            </a:r>
            <a:r>
              <a:rPr sz="2200" b="1" spc="-10" dirty="0">
                <a:latin typeface="Arial"/>
                <a:cs typeface="Arial"/>
              </a:rPr>
              <a:t>stochastic</a:t>
            </a:r>
            <a:endParaRPr sz="2200">
              <a:latin typeface="Arial"/>
              <a:cs typeface="Arial"/>
            </a:endParaRPr>
          </a:p>
          <a:p>
            <a:pPr marL="12700">
              <a:lnSpc>
                <a:spcPct val="100000"/>
              </a:lnSpc>
              <a:spcBef>
                <a:spcPts val="470"/>
              </a:spcBef>
            </a:pPr>
            <a:r>
              <a:rPr sz="1800" dirty="0">
                <a:solidFill>
                  <a:srgbClr val="90C226"/>
                </a:solidFill>
                <a:latin typeface="Marlett"/>
                <a:cs typeface="Marlett"/>
              </a:rPr>
              <a:t></a:t>
            </a:r>
            <a:r>
              <a:rPr sz="1800" spc="425" dirty="0">
                <a:solidFill>
                  <a:srgbClr val="90C226"/>
                </a:solidFill>
                <a:latin typeface="Times New Roman"/>
                <a:cs typeface="Times New Roman"/>
              </a:rPr>
              <a:t> </a:t>
            </a:r>
            <a:r>
              <a:rPr sz="2200" dirty="0">
                <a:latin typeface="Arial MT"/>
                <a:cs typeface="Arial MT"/>
              </a:rPr>
              <a:t>4.</a:t>
            </a:r>
            <a:r>
              <a:rPr sz="2200" spc="-10" dirty="0">
                <a:latin typeface="Arial MT"/>
                <a:cs typeface="Arial MT"/>
              </a:rPr>
              <a:t> </a:t>
            </a:r>
            <a:r>
              <a:rPr sz="2200" dirty="0">
                <a:latin typeface="Arial MT"/>
                <a:cs typeface="Arial MT"/>
              </a:rPr>
              <a:t>Episodic</a:t>
            </a:r>
            <a:r>
              <a:rPr sz="2200" spc="-10" dirty="0">
                <a:latin typeface="Arial MT"/>
                <a:cs typeface="Arial MT"/>
              </a:rPr>
              <a:t> </a:t>
            </a:r>
            <a:r>
              <a:rPr sz="2200" dirty="0">
                <a:latin typeface="Arial MT"/>
                <a:cs typeface="Arial MT"/>
              </a:rPr>
              <a:t>vs.</a:t>
            </a:r>
            <a:r>
              <a:rPr sz="2200" spc="-10" dirty="0">
                <a:latin typeface="Arial MT"/>
                <a:cs typeface="Arial MT"/>
              </a:rPr>
              <a:t> sequential</a:t>
            </a:r>
            <a:endParaRPr sz="2200">
              <a:latin typeface="Arial MT"/>
              <a:cs typeface="Arial MT"/>
            </a:endParaRPr>
          </a:p>
          <a:p>
            <a:pPr marL="12700">
              <a:lnSpc>
                <a:spcPct val="100000"/>
              </a:lnSpc>
              <a:spcBef>
                <a:spcPts val="475"/>
              </a:spcBef>
            </a:pPr>
            <a:r>
              <a:rPr sz="1800" dirty="0">
                <a:solidFill>
                  <a:srgbClr val="90C226"/>
                </a:solidFill>
                <a:latin typeface="Marlett"/>
                <a:cs typeface="Marlett"/>
              </a:rPr>
              <a:t></a:t>
            </a:r>
            <a:r>
              <a:rPr sz="1800" spc="400" dirty="0">
                <a:solidFill>
                  <a:srgbClr val="90C226"/>
                </a:solidFill>
                <a:latin typeface="Times New Roman"/>
                <a:cs typeface="Times New Roman"/>
              </a:rPr>
              <a:t> </a:t>
            </a:r>
            <a:r>
              <a:rPr sz="2200" dirty="0">
                <a:latin typeface="Arial MT"/>
                <a:cs typeface="Arial MT"/>
              </a:rPr>
              <a:t>5.</a:t>
            </a:r>
            <a:r>
              <a:rPr sz="2200" spc="-30" dirty="0">
                <a:latin typeface="Arial MT"/>
                <a:cs typeface="Arial MT"/>
              </a:rPr>
              <a:t> </a:t>
            </a:r>
            <a:r>
              <a:rPr sz="2200" b="1" dirty="0">
                <a:latin typeface="Arial"/>
                <a:cs typeface="Arial"/>
              </a:rPr>
              <a:t>Static</a:t>
            </a:r>
            <a:r>
              <a:rPr sz="2200" b="1" spc="-30" dirty="0">
                <a:latin typeface="Arial"/>
                <a:cs typeface="Arial"/>
              </a:rPr>
              <a:t> </a:t>
            </a:r>
            <a:r>
              <a:rPr sz="2200" b="1" dirty="0">
                <a:latin typeface="Arial"/>
                <a:cs typeface="Arial"/>
              </a:rPr>
              <a:t>vs.</a:t>
            </a:r>
            <a:r>
              <a:rPr sz="2200" b="1" spc="-30" dirty="0">
                <a:latin typeface="Arial"/>
                <a:cs typeface="Arial"/>
              </a:rPr>
              <a:t> </a:t>
            </a:r>
            <a:r>
              <a:rPr sz="2200" b="1" spc="-10" dirty="0">
                <a:latin typeface="Arial"/>
                <a:cs typeface="Arial"/>
              </a:rPr>
              <a:t>dynamic</a:t>
            </a:r>
            <a:endParaRPr sz="2200">
              <a:latin typeface="Arial"/>
              <a:cs typeface="Arial"/>
            </a:endParaRPr>
          </a:p>
          <a:p>
            <a:pPr marL="12700">
              <a:lnSpc>
                <a:spcPct val="100000"/>
              </a:lnSpc>
              <a:spcBef>
                <a:spcPts val="470"/>
              </a:spcBef>
            </a:pPr>
            <a:r>
              <a:rPr sz="1800" dirty="0">
                <a:solidFill>
                  <a:srgbClr val="90C226"/>
                </a:solidFill>
                <a:latin typeface="Marlett"/>
                <a:cs typeface="Marlett"/>
              </a:rPr>
              <a:t></a:t>
            </a:r>
            <a:r>
              <a:rPr sz="1800" spc="400" dirty="0">
                <a:solidFill>
                  <a:srgbClr val="90C226"/>
                </a:solidFill>
                <a:latin typeface="Times New Roman"/>
                <a:cs typeface="Times New Roman"/>
              </a:rPr>
              <a:t> </a:t>
            </a:r>
            <a:r>
              <a:rPr sz="2200" b="1" dirty="0">
                <a:latin typeface="Arial"/>
                <a:cs typeface="Arial"/>
              </a:rPr>
              <a:t>6.</a:t>
            </a:r>
            <a:r>
              <a:rPr sz="2200" b="1" spc="-30" dirty="0">
                <a:latin typeface="Arial"/>
                <a:cs typeface="Arial"/>
              </a:rPr>
              <a:t> </a:t>
            </a:r>
            <a:r>
              <a:rPr sz="2000" dirty="0">
                <a:latin typeface="Arial MT"/>
                <a:cs typeface="Arial MT"/>
              </a:rPr>
              <a:t>Discrete</a:t>
            </a:r>
            <a:r>
              <a:rPr sz="2000" spc="-25" dirty="0">
                <a:latin typeface="Arial MT"/>
                <a:cs typeface="Arial MT"/>
              </a:rPr>
              <a:t> </a:t>
            </a:r>
            <a:r>
              <a:rPr sz="2000" dirty="0">
                <a:latin typeface="Arial MT"/>
                <a:cs typeface="Arial MT"/>
              </a:rPr>
              <a:t>vs.</a:t>
            </a:r>
            <a:r>
              <a:rPr sz="2000" spc="-30" dirty="0">
                <a:latin typeface="Arial MT"/>
                <a:cs typeface="Arial MT"/>
              </a:rPr>
              <a:t> </a:t>
            </a:r>
            <a:r>
              <a:rPr sz="2000" spc="-10" dirty="0">
                <a:latin typeface="Arial MT"/>
                <a:cs typeface="Arial MT"/>
              </a:rPr>
              <a:t>continuous</a:t>
            </a:r>
            <a:endParaRPr sz="2000">
              <a:latin typeface="Arial MT"/>
              <a:cs typeface="Arial MT"/>
            </a:endParaRPr>
          </a:p>
          <a:p>
            <a:pPr marL="12700">
              <a:lnSpc>
                <a:spcPct val="100000"/>
              </a:lnSpc>
              <a:spcBef>
                <a:spcPts val="475"/>
              </a:spcBef>
            </a:pPr>
            <a:r>
              <a:rPr sz="1800" dirty="0">
                <a:solidFill>
                  <a:srgbClr val="90C226"/>
                </a:solidFill>
                <a:latin typeface="Marlett"/>
                <a:cs typeface="Marlett"/>
              </a:rPr>
              <a:t></a:t>
            </a:r>
            <a:r>
              <a:rPr sz="1800" spc="409" dirty="0">
                <a:solidFill>
                  <a:srgbClr val="90C226"/>
                </a:solidFill>
                <a:latin typeface="Times New Roman"/>
                <a:cs typeface="Times New Roman"/>
              </a:rPr>
              <a:t> </a:t>
            </a:r>
            <a:r>
              <a:rPr sz="2200" b="1" dirty="0">
                <a:latin typeface="Arial"/>
                <a:cs typeface="Arial"/>
              </a:rPr>
              <a:t>7.</a:t>
            </a:r>
            <a:r>
              <a:rPr sz="2200" b="1" spc="-20" dirty="0">
                <a:latin typeface="Arial"/>
                <a:cs typeface="Arial"/>
              </a:rPr>
              <a:t> </a:t>
            </a:r>
            <a:r>
              <a:rPr sz="2200" b="1" dirty="0">
                <a:latin typeface="Arial"/>
                <a:cs typeface="Arial"/>
              </a:rPr>
              <a:t>Known</a:t>
            </a:r>
            <a:r>
              <a:rPr sz="2200" b="1" spc="-25" dirty="0">
                <a:latin typeface="Arial"/>
                <a:cs typeface="Arial"/>
              </a:rPr>
              <a:t> </a:t>
            </a:r>
            <a:r>
              <a:rPr sz="2200" b="1" dirty="0">
                <a:latin typeface="Arial"/>
                <a:cs typeface="Arial"/>
              </a:rPr>
              <a:t>Vs</a:t>
            </a:r>
            <a:r>
              <a:rPr sz="2200" b="1" spc="-20" dirty="0">
                <a:latin typeface="Arial"/>
                <a:cs typeface="Arial"/>
              </a:rPr>
              <a:t> </a:t>
            </a:r>
            <a:r>
              <a:rPr sz="2200" b="1" spc="-10" dirty="0">
                <a:latin typeface="Arial"/>
                <a:cs typeface="Arial"/>
              </a:rPr>
              <a:t>Unknown</a:t>
            </a:r>
            <a:endParaRPr sz="2200">
              <a:latin typeface="Arial"/>
              <a:cs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013200"/>
            <a:ext cx="448945" cy="2844800"/>
          </a:xfrm>
          <a:custGeom>
            <a:avLst/>
            <a:gdLst/>
            <a:ahLst/>
            <a:cxnLst/>
            <a:rect l="l" t="t" r="r" b="b"/>
            <a:pathLst>
              <a:path w="448945" h="2844800">
                <a:moveTo>
                  <a:pt x="448732" y="2844800"/>
                </a:moveTo>
                <a:lnTo>
                  <a:pt x="0" y="2844800"/>
                </a:lnTo>
                <a:lnTo>
                  <a:pt x="0" y="0"/>
                </a:lnTo>
                <a:lnTo>
                  <a:pt x="448732" y="2844800"/>
                </a:lnTo>
                <a:close/>
              </a:path>
            </a:pathLst>
          </a:custGeom>
          <a:solidFill>
            <a:srgbClr val="90C226">
              <a:alpha val="85096"/>
            </a:srgbClr>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101600" rIns="0" bIns="0" rtlCol="0">
            <a:spAutoFit/>
          </a:bodyPr>
          <a:lstStyle/>
          <a:p>
            <a:pPr marL="12700">
              <a:lnSpc>
                <a:spcPts val="3560"/>
              </a:lnSpc>
            </a:pPr>
            <a:r>
              <a:rPr dirty="0">
                <a:solidFill>
                  <a:srgbClr val="000000"/>
                </a:solidFill>
              </a:rPr>
              <a:t>1</a:t>
            </a:r>
            <a:r>
              <a:rPr sz="2800" dirty="0">
                <a:solidFill>
                  <a:srgbClr val="000000"/>
                </a:solidFill>
              </a:rPr>
              <a:t>.</a:t>
            </a:r>
            <a:r>
              <a:rPr sz="2800" spc="-105" dirty="0">
                <a:solidFill>
                  <a:srgbClr val="000000"/>
                </a:solidFill>
              </a:rPr>
              <a:t> </a:t>
            </a:r>
            <a:r>
              <a:rPr sz="2800" dirty="0">
                <a:solidFill>
                  <a:srgbClr val="000000"/>
                </a:solidFill>
              </a:rPr>
              <a:t>Fully</a:t>
            </a:r>
            <a:r>
              <a:rPr sz="2800" spc="-95" dirty="0">
                <a:solidFill>
                  <a:srgbClr val="000000"/>
                </a:solidFill>
              </a:rPr>
              <a:t> </a:t>
            </a:r>
            <a:r>
              <a:rPr sz="2800" dirty="0">
                <a:solidFill>
                  <a:srgbClr val="000000"/>
                </a:solidFill>
              </a:rPr>
              <a:t>observable</a:t>
            </a:r>
            <a:r>
              <a:rPr sz="2800" spc="-95" dirty="0">
                <a:solidFill>
                  <a:srgbClr val="000000"/>
                </a:solidFill>
              </a:rPr>
              <a:t> </a:t>
            </a:r>
            <a:r>
              <a:rPr sz="2800" dirty="0">
                <a:solidFill>
                  <a:srgbClr val="000000"/>
                </a:solidFill>
              </a:rPr>
              <a:t>vs.</a:t>
            </a:r>
            <a:r>
              <a:rPr sz="2800" spc="-95" dirty="0">
                <a:solidFill>
                  <a:srgbClr val="000000"/>
                </a:solidFill>
              </a:rPr>
              <a:t> </a:t>
            </a:r>
            <a:r>
              <a:rPr sz="2800" dirty="0">
                <a:solidFill>
                  <a:srgbClr val="000000"/>
                </a:solidFill>
              </a:rPr>
              <a:t>partially</a:t>
            </a:r>
            <a:r>
              <a:rPr sz="2800" spc="-90" dirty="0">
                <a:solidFill>
                  <a:srgbClr val="000000"/>
                </a:solidFill>
              </a:rPr>
              <a:t> </a:t>
            </a:r>
            <a:r>
              <a:rPr sz="2800" spc="-10" dirty="0">
                <a:solidFill>
                  <a:srgbClr val="000000"/>
                </a:solidFill>
              </a:rPr>
              <a:t>observable:</a:t>
            </a:r>
            <a:endParaRPr sz="2800"/>
          </a:p>
        </p:txBody>
      </p:sp>
      <p:pic>
        <p:nvPicPr>
          <p:cNvPr id="4" name="object 4"/>
          <p:cNvPicPr/>
          <p:nvPr/>
        </p:nvPicPr>
        <p:blipFill>
          <a:blip r:embed="rId2" cstate="print"/>
          <a:stretch>
            <a:fillRect/>
          </a:stretch>
        </p:blipFill>
        <p:spPr>
          <a:xfrm>
            <a:off x="2034356" y="1483700"/>
            <a:ext cx="3776509" cy="2251380"/>
          </a:xfrm>
          <a:prstGeom prst="rect">
            <a:avLst/>
          </a:prstGeom>
        </p:spPr>
      </p:pic>
      <p:sp>
        <p:nvSpPr>
          <p:cNvPr id="5" name="object 5"/>
          <p:cNvSpPr txBox="1"/>
          <p:nvPr/>
        </p:nvSpPr>
        <p:spPr>
          <a:xfrm>
            <a:off x="531024" y="3706151"/>
            <a:ext cx="10560685" cy="2957830"/>
          </a:xfrm>
          <a:prstGeom prst="rect">
            <a:avLst/>
          </a:prstGeom>
        </p:spPr>
        <p:txBody>
          <a:bodyPr vert="horz" wrap="square" lIns="0" tIns="31115" rIns="0" bIns="0" rtlCol="0">
            <a:spAutoFit/>
          </a:bodyPr>
          <a:lstStyle/>
          <a:p>
            <a:pPr marL="355600" marR="5080" indent="-342900" algn="just">
              <a:lnSpc>
                <a:spcPts val="2880"/>
              </a:lnSpc>
              <a:spcBef>
                <a:spcPts val="245"/>
              </a:spcBef>
            </a:pPr>
            <a:r>
              <a:rPr sz="2450" dirty="0">
                <a:latin typeface="Arial MT"/>
                <a:cs typeface="Arial MT"/>
              </a:rPr>
              <a:t>Ø</a:t>
            </a:r>
            <a:r>
              <a:rPr sz="2450" spc="65" dirty="0">
                <a:latin typeface="Arial MT"/>
                <a:cs typeface="Arial MT"/>
              </a:rPr>
              <a:t> </a:t>
            </a:r>
            <a:r>
              <a:rPr sz="2400" dirty="0">
                <a:latin typeface="Arial MT"/>
                <a:cs typeface="Arial MT"/>
              </a:rPr>
              <a:t>If</a:t>
            </a:r>
            <a:r>
              <a:rPr sz="2400" spc="-50" dirty="0">
                <a:latin typeface="Arial MT"/>
                <a:cs typeface="Arial MT"/>
              </a:rPr>
              <a:t> </a:t>
            </a:r>
            <a:r>
              <a:rPr sz="2400" dirty="0">
                <a:latin typeface="Arial MT"/>
                <a:cs typeface="Arial MT"/>
              </a:rPr>
              <a:t>an</a:t>
            </a:r>
            <a:r>
              <a:rPr sz="2400" spc="-35" dirty="0">
                <a:latin typeface="Arial MT"/>
                <a:cs typeface="Arial MT"/>
              </a:rPr>
              <a:t> </a:t>
            </a:r>
            <a:r>
              <a:rPr sz="2400" dirty="0">
                <a:latin typeface="Arial MT"/>
                <a:cs typeface="Arial MT"/>
              </a:rPr>
              <a:t>agent’s</a:t>
            </a:r>
            <a:r>
              <a:rPr sz="2400" spc="-25" dirty="0">
                <a:latin typeface="Arial MT"/>
                <a:cs typeface="Arial MT"/>
              </a:rPr>
              <a:t> </a:t>
            </a:r>
            <a:r>
              <a:rPr sz="2400" dirty="0">
                <a:latin typeface="Arial MT"/>
                <a:cs typeface="Arial MT"/>
              </a:rPr>
              <a:t>sensor</a:t>
            </a:r>
            <a:r>
              <a:rPr sz="2400" spc="-35" dirty="0">
                <a:latin typeface="Arial MT"/>
                <a:cs typeface="Arial MT"/>
              </a:rPr>
              <a:t> </a:t>
            </a:r>
            <a:r>
              <a:rPr sz="2400" dirty="0">
                <a:latin typeface="Arial MT"/>
                <a:cs typeface="Arial MT"/>
              </a:rPr>
              <a:t>give</a:t>
            </a:r>
            <a:r>
              <a:rPr sz="2400" spc="-30" dirty="0">
                <a:latin typeface="Arial MT"/>
                <a:cs typeface="Arial MT"/>
              </a:rPr>
              <a:t> </a:t>
            </a:r>
            <a:r>
              <a:rPr sz="2400" dirty="0">
                <a:latin typeface="Arial MT"/>
                <a:cs typeface="Arial MT"/>
              </a:rPr>
              <a:t>it</a:t>
            </a:r>
            <a:r>
              <a:rPr sz="2400" spc="585" dirty="0">
                <a:latin typeface="Arial MT"/>
                <a:cs typeface="Arial MT"/>
              </a:rPr>
              <a:t> </a:t>
            </a:r>
            <a:r>
              <a:rPr sz="2400" dirty="0">
                <a:latin typeface="Arial MT"/>
                <a:cs typeface="Arial MT"/>
              </a:rPr>
              <a:t>access</a:t>
            </a:r>
            <a:r>
              <a:rPr sz="2400" spc="-35" dirty="0">
                <a:latin typeface="Arial MT"/>
                <a:cs typeface="Arial MT"/>
              </a:rPr>
              <a:t> </a:t>
            </a:r>
            <a:r>
              <a:rPr sz="2400" dirty="0">
                <a:latin typeface="Arial MT"/>
                <a:cs typeface="Arial MT"/>
              </a:rPr>
              <a:t>to</a:t>
            </a:r>
            <a:r>
              <a:rPr sz="2400" spc="-40" dirty="0">
                <a:latin typeface="Arial MT"/>
                <a:cs typeface="Arial MT"/>
              </a:rPr>
              <a:t> </a:t>
            </a:r>
            <a:r>
              <a:rPr sz="2400" dirty="0">
                <a:latin typeface="Arial MT"/>
                <a:cs typeface="Arial MT"/>
              </a:rPr>
              <a:t>the</a:t>
            </a:r>
            <a:r>
              <a:rPr sz="2400" spc="-35" dirty="0">
                <a:latin typeface="Arial MT"/>
                <a:cs typeface="Arial MT"/>
              </a:rPr>
              <a:t> </a:t>
            </a:r>
            <a:r>
              <a:rPr sz="2400" dirty="0">
                <a:latin typeface="Arial MT"/>
                <a:cs typeface="Arial MT"/>
              </a:rPr>
              <a:t>complete</a:t>
            </a:r>
            <a:r>
              <a:rPr sz="2400" spc="-30" dirty="0">
                <a:latin typeface="Arial MT"/>
                <a:cs typeface="Arial MT"/>
              </a:rPr>
              <a:t> </a:t>
            </a:r>
            <a:r>
              <a:rPr sz="2400" dirty="0">
                <a:latin typeface="Arial MT"/>
                <a:cs typeface="Arial MT"/>
              </a:rPr>
              <a:t>state</a:t>
            </a:r>
            <a:r>
              <a:rPr sz="2400" spc="-40" dirty="0">
                <a:latin typeface="Arial MT"/>
                <a:cs typeface="Arial MT"/>
              </a:rPr>
              <a:t> </a:t>
            </a:r>
            <a:r>
              <a:rPr sz="2400" dirty="0">
                <a:latin typeface="Arial MT"/>
                <a:cs typeface="Arial MT"/>
              </a:rPr>
              <a:t>of</a:t>
            </a:r>
            <a:r>
              <a:rPr sz="2400" spc="-40" dirty="0">
                <a:latin typeface="Arial MT"/>
                <a:cs typeface="Arial MT"/>
              </a:rPr>
              <a:t> </a:t>
            </a:r>
            <a:r>
              <a:rPr sz="2400" dirty="0">
                <a:latin typeface="Arial MT"/>
                <a:cs typeface="Arial MT"/>
              </a:rPr>
              <a:t>the</a:t>
            </a:r>
            <a:r>
              <a:rPr sz="2400" spc="-35" dirty="0">
                <a:latin typeface="Arial MT"/>
                <a:cs typeface="Arial MT"/>
              </a:rPr>
              <a:t> </a:t>
            </a:r>
            <a:r>
              <a:rPr sz="2400" spc="-10" dirty="0">
                <a:latin typeface="Arial MT"/>
                <a:cs typeface="Arial MT"/>
              </a:rPr>
              <a:t>environment </a:t>
            </a:r>
            <a:r>
              <a:rPr sz="2400" dirty="0">
                <a:latin typeface="Arial MT"/>
                <a:cs typeface="Arial MT"/>
              </a:rPr>
              <a:t>at</a:t>
            </a:r>
            <a:r>
              <a:rPr sz="2400" spc="-10" dirty="0">
                <a:latin typeface="Arial MT"/>
                <a:cs typeface="Arial MT"/>
              </a:rPr>
              <a:t>  </a:t>
            </a:r>
            <a:r>
              <a:rPr sz="2400" dirty="0">
                <a:latin typeface="Arial MT"/>
                <a:cs typeface="Arial MT"/>
              </a:rPr>
              <a:t>each</a:t>
            </a:r>
            <a:r>
              <a:rPr sz="2400" spc="-5" dirty="0">
                <a:latin typeface="Arial MT"/>
                <a:cs typeface="Arial MT"/>
              </a:rPr>
              <a:t>  </a:t>
            </a:r>
            <a:r>
              <a:rPr sz="2400" dirty="0">
                <a:latin typeface="Arial MT"/>
                <a:cs typeface="Arial MT"/>
              </a:rPr>
              <a:t>point</a:t>
            </a:r>
            <a:r>
              <a:rPr sz="2400" spc="-10" dirty="0">
                <a:latin typeface="Arial MT"/>
                <a:cs typeface="Arial MT"/>
              </a:rPr>
              <a:t>  </a:t>
            </a:r>
            <a:r>
              <a:rPr sz="2400" dirty="0">
                <a:latin typeface="Arial MT"/>
                <a:cs typeface="Arial MT"/>
              </a:rPr>
              <a:t>in  time,</a:t>
            </a:r>
            <a:r>
              <a:rPr sz="2400" spc="-10" dirty="0">
                <a:latin typeface="Arial MT"/>
                <a:cs typeface="Arial MT"/>
              </a:rPr>
              <a:t>  </a:t>
            </a:r>
            <a:r>
              <a:rPr sz="2400" dirty="0">
                <a:latin typeface="Arial MT"/>
                <a:cs typeface="Arial MT"/>
              </a:rPr>
              <a:t>then</a:t>
            </a:r>
            <a:r>
              <a:rPr sz="2400" spc="-10" dirty="0">
                <a:latin typeface="Arial MT"/>
                <a:cs typeface="Arial MT"/>
              </a:rPr>
              <a:t>  </a:t>
            </a:r>
            <a:r>
              <a:rPr sz="2400" dirty="0">
                <a:latin typeface="Arial MT"/>
                <a:cs typeface="Arial MT"/>
              </a:rPr>
              <a:t>we</a:t>
            </a:r>
            <a:r>
              <a:rPr sz="2400" spc="-5" dirty="0">
                <a:latin typeface="Arial MT"/>
                <a:cs typeface="Arial MT"/>
              </a:rPr>
              <a:t>  </a:t>
            </a:r>
            <a:r>
              <a:rPr sz="2400" dirty="0">
                <a:latin typeface="Arial MT"/>
                <a:cs typeface="Arial MT"/>
              </a:rPr>
              <a:t>say</a:t>
            </a:r>
            <a:r>
              <a:rPr sz="2400" spc="-5" dirty="0">
                <a:latin typeface="Arial MT"/>
                <a:cs typeface="Arial MT"/>
              </a:rPr>
              <a:t>  </a:t>
            </a:r>
            <a:r>
              <a:rPr sz="2400" dirty="0">
                <a:latin typeface="Arial MT"/>
                <a:cs typeface="Arial MT"/>
              </a:rPr>
              <a:t>that</a:t>
            </a:r>
            <a:r>
              <a:rPr sz="2400" spc="-10" dirty="0">
                <a:latin typeface="Arial MT"/>
                <a:cs typeface="Arial MT"/>
              </a:rPr>
              <a:t>  </a:t>
            </a:r>
            <a:r>
              <a:rPr sz="2400" dirty="0">
                <a:latin typeface="Arial MT"/>
                <a:cs typeface="Arial MT"/>
              </a:rPr>
              <a:t>the</a:t>
            </a:r>
            <a:r>
              <a:rPr sz="2400" spc="-10" dirty="0">
                <a:latin typeface="Arial MT"/>
                <a:cs typeface="Arial MT"/>
              </a:rPr>
              <a:t>  </a:t>
            </a:r>
            <a:r>
              <a:rPr sz="2400" dirty="0">
                <a:latin typeface="Arial MT"/>
                <a:cs typeface="Arial MT"/>
              </a:rPr>
              <a:t>task</a:t>
            </a:r>
            <a:r>
              <a:rPr sz="2400" spc="-10" dirty="0">
                <a:latin typeface="Arial MT"/>
                <a:cs typeface="Arial MT"/>
              </a:rPr>
              <a:t>  </a:t>
            </a:r>
            <a:r>
              <a:rPr sz="2400" dirty="0">
                <a:latin typeface="Arial MT"/>
                <a:cs typeface="Arial MT"/>
              </a:rPr>
              <a:t>environment  is</a:t>
            </a:r>
            <a:r>
              <a:rPr sz="2400" spc="-10" dirty="0">
                <a:latin typeface="Arial MT"/>
                <a:cs typeface="Arial MT"/>
              </a:rPr>
              <a:t>  </a:t>
            </a:r>
            <a:r>
              <a:rPr sz="2400" b="1" i="1" spc="-10" dirty="0">
                <a:latin typeface="Arial"/>
                <a:cs typeface="Arial"/>
              </a:rPr>
              <a:t>fully </a:t>
            </a:r>
            <a:r>
              <a:rPr sz="2400" b="1" i="1" dirty="0">
                <a:latin typeface="Arial"/>
                <a:cs typeface="Arial"/>
              </a:rPr>
              <a:t>observable</a:t>
            </a:r>
            <a:r>
              <a:rPr sz="2400" dirty="0">
                <a:latin typeface="Arial MT"/>
                <a:cs typeface="Arial MT"/>
              </a:rPr>
              <a:t>.(An</a:t>
            </a:r>
            <a:r>
              <a:rPr sz="2400" spc="165" dirty="0">
                <a:latin typeface="Arial MT"/>
                <a:cs typeface="Arial MT"/>
              </a:rPr>
              <a:t> </a:t>
            </a:r>
            <a:r>
              <a:rPr sz="2400" dirty="0">
                <a:latin typeface="Arial MT"/>
                <a:cs typeface="Arial MT"/>
              </a:rPr>
              <a:t>agent</a:t>
            </a:r>
            <a:r>
              <a:rPr sz="2400" spc="170" dirty="0">
                <a:latin typeface="Arial MT"/>
                <a:cs typeface="Arial MT"/>
              </a:rPr>
              <a:t> </a:t>
            </a:r>
            <a:r>
              <a:rPr sz="2400" dirty="0">
                <a:latin typeface="Arial MT"/>
                <a:cs typeface="Arial MT"/>
              </a:rPr>
              <a:t>can</a:t>
            </a:r>
            <a:r>
              <a:rPr sz="2400" spc="170" dirty="0">
                <a:latin typeface="Arial MT"/>
                <a:cs typeface="Arial MT"/>
              </a:rPr>
              <a:t> </a:t>
            </a:r>
            <a:r>
              <a:rPr sz="2400" dirty="0">
                <a:latin typeface="Arial MT"/>
                <a:cs typeface="Arial MT"/>
              </a:rPr>
              <a:t>always</a:t>
            </a:r>
            <a:r>
              <a:rPr sz="2400" spc="180" dirty="0">
                <a:latin typeface="Arial MT"/>
                <a:cs typeface="Arial MT"/>
              </a:rPr>
              <a:t> </a:t>
            </a:r>
            <a:r>
              <a:rPr sz="2400" dirty="0">
                <a:latin typeface="Arial MT"/>
                <a:cs typeface="Arial MT"/>
              </a:rPr>
              <a:t>see</a:t>
            </a:r>
            <a:r>
              <a:rPr sz="2400" spc="170" dirty="0">
                <a:latin typeface="Arial MT"/>
                <a:cs typeface="Arial MT"/>
              </a:rPr>
              <a:t> </a:t>
            </a:r>
            <a:r>
              <a:rPr sz="2400" dirty="0">
                <a:latin typeface="Arial MT"/>
                <a:cs typeface="Arial MT"/>
              </a:rPr>
              <a:t>the</a:t>
            </a:r>
            <a:r>
              <a:rPr sz="2400" spc="165" dirty="0">
                <a:latin typeface="Arial MT"/>
                <a:cs typeface="Arial MT"/>
              </a:rPr>
              <a:t> </a:t>
            </a:r>
            <a:r>
              <a:rPr sz="2400" dirty="0">
                <a:latin typeface="Arial MT"/>
                <a:cs typeface="Arial MT"/>
              </a:rPr>
              <a:t>entire</a:t>
            </a:r>
            <a:r>
              <a:rPr sz="2400" spc="175" dirty="0">
                <a:latin typeface="Arial MT"/>
                <a:cs typeface="Arial MT"/>
              </a:rPr>
              <a:t> </a:t>
            </a:r>
            <a:r>
              <a:rPr sz="2400" dirty="0">
                <a:latin typeface="Arial MT"/>
                <a:cs typeface="Arial MT"/>
              </a:rPr>
              <a:t>state</a:t>
            </a:r>
            <a:r>
              <a:rPr sz="2400" spc="170" dirty="0">
                <a:latin typeface="Arial MT"/>
                <a:cs typeface="Arial MT"/>
              </a:rPr>
              <a:t> </a:t>
            </a:r>
            <a:r>
              <a:rPr sz="2400" dirty="0">
                <a:latin typeface="Arial MT"/>
                <a:cs typeface="Arial MT"/>
              </a:rPr>
              <a:t>of</a:t>
            </a:r>
            <a:r>
              <a:rPr sz="2400" spc="165" dirty="0">
                <a:latin typeface="Arial MT"/>
                <a:cs typeface="Arial MT"/>
              </a:rPr>
              <a:t> </a:t>
            </a:r>
            <a:r>
              <a:rPr sz="2400" dirty="0">
                <a:latin typeface="Arial MT"/>
                <a:cs typeface="Arial MT"/>
              </a:rPr>
              <a:t>an</a:t>
            </a:r>
            <a:r>
              <a:rPr sz="2400" spc="170" dirty="0">
                <a:latin typeface="Arial MT"/>
                <a:cs typeface="Arial MT"/>
              </a:rPr>
              <a:t> </a:t>
            </a:r>
            <a:r>
              <a:rPr sz="2400" spc="-10" dirty="0">
                <a:latin typeface="Arial MT"/>
                <a:cs typeface="Arial MT"/>
              </a:rPr>
              <a:t>environment. </a:t>
            </a:r>
            <a:r>
              <a:rPr sz="2400" dirty="0">
                <a:latin typeface="Arial MT"/>
                <a:cs typeface="Arial MT"/>
              </a:rPr>
              <a:t>Ex:</a:t>
            </a:r>
            <a:r>
              <a:rPr sz="2400" spc="-15" dirty="0">
                <a:latin typeface="Arial MT"/>
                <a:cs typeface="Arial MT"/>
              </a:rPr>
              <a:t> </a:t>
            </a:r>
            <a:r>
              <a:rPr sz="2400" b="1" spc="-10" dirty="0">
                <a:latin typeface="Arial"/>
                <a:cs typeface="Arial"/>
              </a:rPr>
              <a:t>chess</a:t>
            </a:r>
            <a:r>
              <a:rPr sz="2400" spc="-10" dirty="0">
                <a:latin typeface="Arial MT"/>
                <a:cs typeface="Arial MT"/>
              </a:rPr>
              <a:t>)</a:t>
            </a:r>
            <a:endParaRPr sz="2400">
              <a:latin typeface="Arial MT"/>
              <a:cs typeface="Arial MT"/>
            </a:endParaRPr>
          </a:p>
          <a:p>
            <a:pPr marL="355600" marR="5715" indent="-342900" algn="just">
              <a:lnSpc>
                <a:spcPct val="100000"/>
              </a:lnSpc>
              <a:spcBef>
                <a:spcPts val="2735"/>
              </a:spcBef>
            </a:pPr>
            <a:r>
              <a:rPr sz="2450" dirty="0">
                <a:latin typeface="Arial MT"/>
                <a:cs typeface="Arial MT"/>
              </a:rPr>
              <a:t>Ø</a:t>
            </a:r>
            <a:r>
              <a:rPr sz="2450" spc="65" dirty="0">
                <a:latin typeface="Arial MT"/>
                <a:cs typeface="Arial MT"/>
              </a:rPr>
              <a:t> </a:t>
            </a:r>
            <a:r>
              <a:rPr sz="2400" dirty="0">
                <a:latin typeface="Arial MT"/>
                <a:cs typeface="Arial MT"/>
              </a:rPr>
              <a:t>A</a:t>
            </a:r>
            <a:r>
              <a:rPr sz="2400" spc="-15" dirty="0">
                <a:latin typeface="Arial MT"/>
                <a:cs typeface="Arial MT"/>
              </a:rPr>
              <a:t> </a:t>
            </a:r>
            <a:r>
              <a:rPr sz="2400" dirty="0">
                <a:latin typeface="Arial MT"/>
                <a:cs typeface="Arial MT"/>
              </a:rPr>
              <a:t>task</a:t>
            </a:r>
            <a:r>
              <a:rPr sz="2400" spc="110" dirty="0">
                <a:latin typeface="Arial MT"/>
                <a:cs typeface="Arial MT"/>
              </a:rPr>
              <a:t> </a:t>
            </a:r>
            <a:r>
              <a:rPr sz="2400" dirty="0">
                <a:latin typeface="Arial MT"/>
                <a:cs typeface="Arial MT"/>
              </a:rPr>
              <a:t>environment</a:t>
            </a:r>
            <a:r>
              <a:rPr sz="2400" spc="125" dirty="0">
                <a:latin typeface="Arial MT"/>
                <a:cs typeface="Arial MT"/>
              </a:rPr>
              <a:t> </a:t>
            </a:r>
            <a:r>
              <a:rPr sz="2400" dirty="0">
                <a:latin typeface="Arial MT"/>
                <a:cs typeface="Arial MT"/>
              </a:rPr>
              <a:t>is</a:t>
            </a:r>
            <a:r>
              <a:rPr sz="2400" spc="114" dirty="0">
                <a:latin typeface="Arial MT"/>
                <a:cs typeface="Arial MT"/>
              </a:rPr>
              <a:t> </a:t>
            </a:r>
            <a:r>
              <a:rPr sz="2400" dirty="0">
                <a:latin typeface="Arial MT"/>
                <a:cs typeface="Arial MT"/>
              </a:rPr>
              <a:t>effectively</a:t>
            </a:r>
            <a:r>
              <a:rPr sz="2400" spc="110" dirty="0">
                <a:latin typeface="Arial MT"/>
                <a:cs typeface="Arial MT"/>
              </a:rPr>
              <a:t> </a:t>
            </a:r>
            <a:r>
              <a:rPr sz="2400" b="1" dirty="0">
                <a:latin typeface="Arial"/>
                <a:cs typeface="Arial"/>
              </a:rPr>
              <a:t>fully</a:t>
            </a:r>
            <a:r>
              <a:rPr sz="2400" b="1" spc="105" dirty="0">
                <a:latin typeface="Arial"/>
                <a:cs typeface="Arial"/>
              </a:rPr>
              <a:t> </a:t>
            </a:r>
            <a:r>
              <a:rPr sz="2400" b="1" dirty="0">
                <a:latin typeface="Arial"/>
                <a:cs typeface="Arial"/>
              </a:rPr>
              <a:t>observable</a:t>
            </a:r>
            <a:r>
              <a:rPr sz="2400" b="1" spc="120" dirty="0">
                <a:latin typeface="Arial"/>
                <a:cs typeface="Arial"/>
              </a:rPr>
              <a:t> </a:t>
            </a:r>
            <a:r>
              <a:rPr sz="2400" dirty="0">
                <a:latin typeface="Arial MT"/>
                <a:cs typeface="Arial MT"/>
              </a:rPr>
              <a:t>if</a:t>
            </a:r>
            <a:r>
              <a:rPr sz="2400" spc="110" dirty="0">
                <a:latin typeface="Arial MT"/>
                <a:cs typeface="Arial MT"/>
              </a:rPr>
              <a:t> </a:t>
            </a:r>
            <a:r>
              <a:rPr sz="2400" dirty="0">
                <a:latin typeface="Arial MT"/>
                <a:cs typeface="Arial MT"/>
              </a:rPr>
              <a:t>the</a:t>
            </a:r>
            <a:r>
              <a:rPr sz="2400" spc="114" dirty="0">
                <a:latin typeface="Arial MT"/>
                <a:cs typeface="Arial MT"/>
              </a:rPr>
              <a:t> </a:t>
            </a:r>
            <a:r>
              <a:rPr sz="2400" dirty="0">
                <a:latin typeface="Arial MT"/>
                <a:cs typeface="Arial MT"/>
              </a:rPr>
              <a:t>sensors</a:t>
            </a:r>
            <a:r>
              <a:rPr sz="2400" spc="120" dirty="0">
                <a:latin typeface="Arial MT"/>
                <a:cs typeface="Arial MT"/>
              </a:rPr>
              <a:t> </a:t>
            </a:r>
            <a:r>
              <a:rPr sz="2400" dirty="0">
                <a:latin typeface="Arial MT"/>
                <a:cs typeface="Arial MT"/>
              </a:rPr>
              <a:t>detect</a:t>
            </a:r>
            <a:r>
              <a:rPr sz="2400" spc="105" dirty="0">
                <a:latin typeface="Arial MT"/>
                <a:cs typeface="Arial MT"/>
              </a:rPr>
              <a:t> </a:t>
            </a:r>
            <a:r>
              <a:rPr sz="2400" spc="-25" dirty="0">
                <a:latin typeface="Arial MT"/>
                <a:cs typeface="Arial MT"/>
              </a:rPr>
              <a:t>all </a:t>
            </a:r>
            <a:r>
              <a:rPr sz="2400" dirty="0">
                <a:latin typeface="Arial MT"/>
                <a:cs typeface="Arial MT"/>
              </a:rPr>
              <a:t>aspects</a:t>
            </a:r>
            <a:r>
              <a:rPr sz="2400" spc="155" dirty="0">
                <a:latin typeface="Arial MT"/>
                <a:cs typeface="Arial MT"/>
              </a:rPr>
              <a:t>  </a:t>
            </a:r>
            <a:r>
              <a:rPr sz="2400" dirty="0">
                <a:latin typeface="Arial MT"/>
                <a:cs typeface="Arial MT"/>
              </a:rPr>
              <a:t>that</a:t>
            </a:r>
            <a:r>
              <a:rPr sz="2400" spc="155" dirty="0">
                <a:latin typeface="Arial MT"/>
                <a:cs typeface="Arial MT"/>
              </a:rPr>
              <a:t>  </a:t>
            </a:r>
            <a:r>
              <a:rPr sz="2400" dirty="0">
                <a:latin typeface="Arial MT"/>
                <a:cs typeface="Arial MT"/>
              </a:rPr>
              <a:t>are</a:t>
            </a:r>
            <a:r>
              <a:rPr sz="2400" spc="165" dirty="0">
                <a:latin typeface="Arial MT"/>
                <a:cs typeface="Arial MT"/>
              </a:rPr>
              <a:t>  </a:t>
            </a:r>
            <a:r>
              <a:rPr sz="2400" dirty="0">
                <a:latin typeface="Arial MT"/>
                <a:cs typeface="Arial MT"/>
              </a:rPr>
              <a:t>relevant</a:t>
            </a:r>
            <a:r>
              <a:rPr sz="2400" spc="160" dirty="0">
                <a:latin typeface="Arial MT"/>
                <a:cs typeface="Arial MT"/>
              </a:rPr>
              <a:t>  </a:t>
            </a:r>
            <a:r>
              <a:rPr sz="2400" dirty="0">
                <a:latin typeface="Arial MT"/>
                <a:cs typeface="Arial MT"/>
              </a:rPr>
              <a:t>to</a:t>
            </a:r>
            <a:r>
              <a:rPr sz="2400" spc="155" dirty="0">
                <a:latin typeface="Arial MT"/>
                <a:cs typeface="Arial MT"/>
              </a:rPr>
              <a:t>  </a:t>
            </a:r>
            <a:r>
              <a:rPr sz="2400" dirty="0">
                <a:latin typeface="Arial MT"/>
                <a:cs typeface="Arial MT"/>
              </a:rPr>
              <a:t>the</a:t>
            </a:r>
            <a:r>
              <a:rPr sz="2400" spc="160" dirty="0">
                <a:latin typeface="Arial MT"/>
                <a:cs typeface="Arial MT"/>
              </a:rPr>
              <a:t>  </a:t>
            </a:r>
            <a:r>
              <a:rPr sz="2400" dirty="0">
                <a:latin typeface="Arial MT"/>
                <a:cs typeface="Arial MT"/>
              </a:rPr>
              <a:t>choice</a:t>
            </a:r>
            <a:r>
              <a:rPr sz="2400" spc="165" dirty="0">
                <a:latin typeface="Arial MT"/>
                <a:cs typeface="Arial MT"/>
              </a:rPr>
              <a:t>  </a:t>
            </a:r>
            <a:r>
              <a:rPr sz="2400" dirty="0">
                <a:latin typeface="Arial MT"/>
                <a:cs typeface="Arial MT"/>
              </a:rPr>
              <a:t>of</a:t>
            </a:r>
            <a:r>
              <a:rPr sz="2400" spc="160" dirty="0">
                <a:latin typeface="Arial MT"/>
                <a:cs typeface="Arial MT"/>
              </a:rPr>
              <a:t>  </a:t>
            </a:r>
            <a:r>
              <a:rPr sz="2400" dirty="0">
                <a:latin typeface="Arial MT"/>
                <a:cs typeface="Arial MT"/>
              </a:rPr>
              <a:t>action;,</a:t>
            </a:r>
            <a:r>
              <a:rPr sz="2400" spc="155" dirty="0">
                <a:latin typeface="Arial MT"/>
                <a:cs typeface="Arial MT"/>
              </a:rPr>
              <a:t>  </a:t>
            </a:r>
            <a:r>
              <a:rPr sz="2400" dirty="0">
                <a:latin typeface="Arial MT"/>
                <a:cs typeface="Arial MT"/>
              </a:rPr>
              <a:t>depends</a:t>
            </a:r>
            <a:r>
              <a:rPr sz="2400" spc="165" dirty="0">
                <a:latin typeface="Arial MT"/>
                <a:cs typeface="Arial MT"/>
              </a:rPr>
              <a:t>  </a:t>
            </a:r>
            <a:r>
              <a:rPr sz="2400" dirty="0">
                <a:latin typeface="Arial MT"/>
                <a:cs typeface="Arial MT"/>
              </a:rPr>
              <a:t>on</a:t>
            </a:r>
            <a:r>
              <a:rPr sz="2400" spc="160" dirty="0">
                <a:latin typeface="Arial MT"/>
                <a:cs typeface="Arial MT"/>
              </a:rPr>
              <a:t>  </a:t>
            </a:r>
            <a:r>
              <a:rPr sz="2400" spc="-25" dirty="0">
                <a:latin typeface="Arial MT"/>
                <a:cs typeface="Arial MT"/>
              </a:rPr>
              <a:t>the </a:t>
            </a:r>
            <a:r>
              <a:rPr sz="2400" b="1" spc="-10" dirty="0">
                <a:latin typeface="Arial"/>
                <a:cs typeface="Arial"/>
              </a:rPr>
              <a:t>performance</a:t>
            </a:r>
            <a:r>
              <a:rPr sz="2400" b="1" spc="-90" dirty="0">
                <a:latin typeface="Arial"/>
                <a:cs typeface="Arial"/>
              </a:rPr>
              <a:t> </a:t>
            </a:r>
            <a:r>
              <a:rPr sz="2400" b="1" spc="-10" dirty="0">
                <a:latin typeface="Arial"/>
                <a:cs typeface="Arial"/>
              </a:rPr>
              <a:t>measure</a:t>
            </a:r>
            <a:r>
              <a:rPr sz="2400" spc="-10" dirty="0">
                <a:latin typeface="Arial MT"/>
                <a:cs typeface="Arial MT"/>
              </a:rPr>
              <a:t>.</a:t>
            </a:r>
            <a:endParaRPr sz="2400">
              <a:latin typeface="Arial MT"/>
              <a:cs typeface="Arial MT"/>
            </a:endParaRPr>
          </a:p>
        </p:txBody>
      </p:sp>
      <p:pic>
        <p:nvPicPr>
          <p:cNvPr id="6" name="object 6"/>
          <p:cNvPicPr/>
          <p:nvPr/>
        </p:nvPicPr>
        <p:blipFill>
          <a:blip r:embed="rId3" cstate="print"/>
          <a:stretch>
            <a:fillRect/>
          </a:stretch>
        </p:blipFill>
        <p:spPr>
          <a:xfrm>
            <a:off x="7683500" y="1282700"/>
            <a:ext cx="2143125" cy="2143125"/>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7420504" y="-4762"/>
            <a:ext cx="4773295" cy="6867525"/>
            <a:chOff x="7420504" y="-4762"/>
            <a:chExt cx="4773295" cy="6867525"/>
          </a:xfrm>
        </p:grpSpPr>
        <p:sp>
          <p:nvSpPr>
            <p:cNvPr id="3" name="object 3"/>
            <p:cNvSpPr/>
            <p:nvPr/>
          </p:nvSpPr>
          <p:spPr>
            <a:xfrm>
              <a:off x="9371011" y="0"/>
              <a:ext cx="1219200" cy="6858000"/>
            </a:xfrm>
            <a:custGeom>
              <a:avLst/>
              <a:gdLst/>
              <a:ahLst/>
              <a:cxnLst/>
              <a:rect l="l" t="t" r="r" b="b"/>
              <a:pathLst>
                <a:path w="1219200" h="6858000">
                  <a:moveTo>
                    <a:pt x="0" y="0"/>
                  </a:moveTo>
                  <a:lnTo>
                    <a:pt x="1219200" y="6858000"/>
                  </a:lnTo>
                </a:path>
              </a:pathLst>
            </a:custGeom>
            <a:ln w="9525">
              <a:solidFill>
                <a:srgbClr val="BFBFBF"/>
              </a:solidFill>
            </a:ln>
          </p:spPr>
          <p:txBody>
            <a:bodyPr wrap="square" lIns="0" tIns="0" rIns="0" bIns="0" rtlCol="0"/>
            <a:lstStyle/>
            <a:p>
              <a:endParaRPr/>
            </a:p>
          </p:txBody>
        </p:sp>
        <p:sp>
          <p:nvSpPr>
            <p:cNvPr id="4" name="object 4"/>
            <p:cNvSpPr/>
            <p:nvPr/>
          </p:nvSpPr>
          <p:spPr>
            <a:xfrm>
              <a:off x="7425266" y="3681412"/>
              <a:ext cx="4763770" cy="3176905"/>
            </a:xfrm>
            <a:custGeom>
              <a:avLst/>
              <a:gdLst/>
              <a:ahLst/>
              <a:cxnLst/>
              <a:rect l="l" t="t" r="r" b="b"/>
              <a:pathLst>
                <a:path w="4763770" h="3176904">
                  <a:moveTo>
                    <a:pt x="4763558" y="0"/>
                  </a:moveTo>
                  <a:lnTo>
                    <a:pt x="0" y="3176587"/>
                  </a:lnTo>
                </a:path>
              </a:pathLst>
            </a:custGeom>
            <a:ln w="9525">
              <a:solidFill>
                <a:srgbClr val="D9D9D9"/>
              </a:solidFill>
            </a:ln>
          </p:spPr>
          <p:txBody>
            <a:bodyPr wrap="square" lIns="0" tIns="0" rIns="0" bIns="0" rtlCol="0"/>
            <a:lstStyle/>
            <a:p>
              <a:endParaRPr/>
            </a:p>
          </p:txBody>
        </p:sp>
        <p:sp>
          <p:nvSpPr>
            <p:cNvPr id="5" name="object 5"/>
            <p:cNvSpPr/>
            <p:nvPr/>
          </p:nvSpPr>
          <p:spPr>
            <a:xfrm>
              <a:off x="9181476" y="0"/>
              <a:ext cx="3007360" cy="6858000"/>
            </a:xfrm>
            <a:custGeom>
              <a:avLst/>
              <a:gdLst/>
              <a:ahLst/>
              <a:cxnLst/>
              <a:rect l="l" t="t" r="r" b="b"/>
              <a:pathLst>
                <a:path w="3007359" h="6858000">
                  <a:moveTo>
                    <a:pt x="3007348" y="6858000"/>
                  </a:moveTo>
                  <a:lnTo>
                    <a:pt x="0" y="6858000"/>
                  </a:lnTo>
                  <a:lnTo>
                    <a:pt x="2043010" y="0"/>
                  </a:lnTo>
                  <a:lnTo>
                    <a:pt x="3007348" y="0"/>
                  </a:lnTo>
                  <a:lnTo>
                    <a:pt x="3007348" y="6858000"/>
                  </a:lnTo>
                  <a:close/>
                </a:path>
              </a:pathLst>
            </a:custGeom>
            <a:solidFill>
              <a:srgbClr val="90C226">
                <a:alpha val="29803"/>
              </a:srgbClr>
            </a:solidFill>
          </p:spPr>
          <p:txBody>
            <a:bodyPr wrap="square" lIns="0" tIns="0" rIns="0" bIns="0" rtlCol="0"/>
            <a:lstStyle/>
            <a:p>
              <a:endParaRPr/>
            </a:p>
          </p:txBody>
        </p:sp>
        <p:sp>
          <p:nvSpPr>
            <p:cNvPr id="6" name="object 6"/>
            <p:cNvSpPr/>
            <p:nvPr/>
          </p:nvSpPr>
          <p:spPr>
            <a:xfrm>
              <a:off x="9604933" y="0"/>
              <a:ext cx="2587625" cy="6858000"/>
            </a:xfrm>
            <a:custGeom>
              <a:avLst/>
              <a:gdLst/>
              <a:ahLst/>
              <a:cxnLst/>
              <a:rect l="l" t="t" r="r" b="b"/>
              <a:pathLst>
                <a:path w="2587625" h="6858000">
                  <a:moveTo>
                    <a:pt x="2587066" y="6858000"/>
                  </a:moveTo>
                  <a:lnTo>
                    <a:pt x="1207968" y="6858000"/>
                  </a:lnTo>
                  <a:lnTo>
                    <a:pt x="0" y="0"/>
                  </a:lnTo>
                  <a:lnTo>
                    <a:pt x="2587066" y="0"/>
                  </a:lnTo>
                  <a:lnTo>
                    <a:pt x="2587066" y="6858000"/>
                  </a:lnTo>
                  <a:close/>
                </a:path>
              </a:pathLst>
            </a:custGeom>
            <a:solidFill>
              <a:srgbClr val="90C226">
                <a:alpha val="19999"/>
              </a:srgbClr>
            </a:solidFill>
          </p:spPr>
          <p:txBody>
            <a:bodyPr wrap="square" lIns="0" tIns="0" rIns="0" bIns="0" rtlCol="0"/>
            <a:lstStyle/>
            <a:p>
              <a:endParaRPr/>
            </a:p>
          </p:txBody>
        </p:sp>
        <p:sp>
          <p:nvSpPr>
            <p:cNvPr id="7" name="object 7"/>
            <p:cNvSpPr/>
            <p:nvPr/>
          </p:nvSpPr>
          <p:spPr>
            <a:xfrm>
              <a:off x="8932332" y="3048000"/>
              <a:ext cx="3260090" cy="3810000"/>
            </a:xfrm>
            <a:custGeom>
              <a:avLst/>
              <a:gdLst/>
              <a:ahLst/>
              <a:cxnLst/>
              <a:rect l="l" t="t" r="r" b="b"/>
              <a:pathLst>
                <a:path w="3260090" h="3810000">
                  <a:moveTo>
                    <a:pt x="3259666" y="3810000"/>
                  </a:moveTo>
                  <a:lnTo>
                    <a:pt x="0" y="3810000"/>
                  </a:lnTo>
                  <a:lnTo>
                    <a:pt x="3259666" y="0"/>
                  </a:lnTo>
                  <a:lnTo>
                    <a:pt x="3259666" y="3810000"/>
                  </a:lnTo>
                  <a:close/>
                </a:path>
              </a:pathLst>
            </a:custGeom>
            <a:solidFill>
              <a:srgbClr val="54A021">
                <a:alpha val="72155"/>
              </a:srgbClr>
            </a:solidFill>
          </p:spPr>
          <p:txBody>
            <a:bodyPr wrap="square" lIns="0" tIns="0" rIns="0" bIns="0" rtlCol="0"/>
            <a:lstStyle/>
            <a:p>
              <a:endParaRPr/>
            </a:p>
          </p:txBody>
        </p:sp>
        <p:sp>
          <p:nvSpPr>
            <p:cNvPr id="8" name="object 8"/>
            <p:cNvSpPr/>
            <p:nvPr/>
          </p:nvSpPr>
          <p:spPr>
            <a:xfrm>
              <a:off x="9337546" y="0"/>
              <a:ext cx="2851785" cy="6858000"/>
            </a:xfrm>
            <a:custGeom>
              <a:avLst/>
              <a:gdLst/>
              <a:ahLst/>
              <a:cxnLst/>
              <a:rect l="l" t="t" r="r" b="b"/>
              <a:pathLst>
                <a:path w="2851784" h="6858000">
                  <a:moveTo>
                    <a:pt x="2851279" y="6858000"/>
                  </a:moveTo>
                  <a:lnTo>
                    <a:pt x="2467704" y="6858000"/>
                  </a:lnTo>
                  <a:lnTo>
                    <a:pt x="0" y="0"/>
                  </a:lnTo>
                  <a:lnTo>
                    <a:pt x="2851279" y="0"/>
                  </a:lnTo>
                  <a:lnTo>
                    <a:pt x="2851279" y="6858000"/>
                  </a:lnTo>
                  <a:close/>
                </a:path>
              </a:pathLst>
            </a:custGeom>
            <a:solidFill>
              <a:srgbClr val="3F7819">
                <a:alpha val="69802"/>
              </a:srgbClr>
            </a:solidFill>
          </p:spPr>
          <p:txBody>
            <a:bodyPr wrap="square" lIns="0" tIns="0" rIns="0" bIns="0" rtlCol="0"/>
            <a:lstStyle/>
            <a:p>
              <a:endParaRPr/>
            </a:p>
          </p:txBody>
        </p:sp>
        <p:sp>
          <p:nvSpPr>
            <p:cNvPr id="9" name="object 9"/>
            <p:cNvSpPr/>
            <p:nvPr/>
          </p:nvSpPr>
          <p:spPr>
            <a:xfrm>
              <a:off x="10898730" y="0"/>
              <a:ext cx="1290320" cy="6858000"/>
            </a:xfrm>
            <a:custGeom>
              <a:avLst/>
              <a:gdLst/>
              <a:ahLst/>
              <a:cxnLst/>
              <a:rect l="l" t="t" r="r" b="b"/>
              <a:pathLst>
                <a:path w="1290320" h="6858000">
                  <a:moveTo>
                    <a:pt x="1290094" y="6858000"/>
                  </a:moveTo>
                  <a:lnTo>
                    <a:pt x="0" y="6858000"/>
                  </a:lnTo>
                  <a:lnTo>
                    <a:pt x="1018477" y="0"/>
                  </a:lnTo>
                  <a:lnTo>
                    <a:pt x="1290094" y="0"/>
                  </a:lnTo>
                  <a:lnTo>
                    <a:pt x="1290094" y="6858000"/>
                  </a:lnTo>
                  <a:close/>
                </a:path>
              </a:pathLst>
            </a:custGeom>
            <a:solidFill>
              <a:srgbClr val="C0E474">
                <a:alpha val="69802"/>
              </a:srgbClr>
            </a:solidFill>
          </p:spPr>
          <p:txBody>
            <a:bodyPr wrap="square" lIns="0" tIns="0" rIns="0" bIns="0" rtlCol="0"/>
            <a:lstStyle/>
            <a:p>
              <a:endParaRPr/>
            </a:p>
          </p:txBody>
        </p:sp>
        <p:sp>
          <p:nvSpPr>
            <p:cNvPr id="10" name="object 10"/>
            <p:cNvSpPr/>
            <p:nvPr/>
          </p:nvSpPr>
          <p:spPr>
            <a:xfrm>
              <a:off x="10940367" y="0"/>
              <a:ext cx="1249045" cy="6858000"/>
            </a:xfrm>
            <a:custGeom>
              <a:avLst/>
              <a:gdLst/>
              <a:ahLst/>
              <a:cxnLst/>
              <a:rect l="l" t="t" r="r" b="b"/>
              <a:pathLst>
                <a:path w="1249045" h="6858000">
                  <a:moveTo>
                    <a:pt x="1248457" y="6858000"/>
                  </a:moveTo>
                  <a:lnTo>
                    <a:pt x="1108013" y="6858000"/>
                  </a:lnTo>
                  <a:lnTo>
                    <a:pt x="0" y="0"/>
                  </a:lnTo>
                  <a:lnTo>
                    <a:pt x="1248457" y="0"/>
                  </a:lnTo>
                  <a:lnTo>
                    <a:pt x="1248457" y="6858000"/>
                  </a:lnTo>
                  <a:close/>
                </a:path>
              </a:pathLst>
            </a:custGeom>
            <a:solidFill>
              <a:srgbClr val="90C226">
                <a:alpha val="65097"/>
              </a:srgbClr>
            </a:solidFill>
          </p:spPr>
          <p:txBody>
            <a:bodyPr wrap="square" lIns="0" tIns="0" rIns="0" bIns="0" rtlCol="0"/>
            <a:lstStyle/>
            <a:p>
              <a:endParaRPr/>
            </a:p>
          </p:txBody>
        </p:sp>
        <p:sp>
          <p:nvSpPr>
            <p:cNvPr id="11" name="object 11"/>
            <p:cNvSpPr/>
            <p:nvPr/>
          </p:nvSpPr>
          <p:spPr>
            <a:xfrm>
              <a:off x="10371666" y="3589866"/>
              <a:ext cx="1817370" cy="3268345"/>
            </a:xfrm>
            <a:custGeom>
              <a:avLst/>
              <a:gdLst/>
              <a:ahLst/>
              <a:cxnLst/>
              <a:rect l="l" t="t" r="r" b="b"/>
              <a:pathLst>
                <a:path w="1817370" h="3268345">
                  <a:moveTo>
                    <a:pt x="1817158" y="3268133"/>
                  </a:moveTo>
                  <a:lnTo>
                    <a:pt x="0" y="3268133"/>
                  </a:lnTo>
                  <a:lnTo>
                    <a:pt x="1817158" y="0"/>
                  </a:lnTo>
                  <a:lnTo>
                    <a:pt x="1817158" y="3268133"/>
                  </a:lnTo>
                  <a:close/>
                </a:path>
              </a:pathLst>
            </a:custGeom>
            <a:solidFill>
              <a:srgbClr val="90C226">
                <a:alpha val="79998"/>
              </a:srgbClr>
            </a:solidFill>
          </p:spPr>
          <p:txBody>
            <a:bodyPr wrap="square" lIns="0" tIns="0" rIns="0" bIns="0" rtlCol="0"/>
            <a:lstStyle/>
            <a:p>
              <a:endParaRPr/>
            </a:p>
          </p:txBody>
        </p:sp>
      </p:grpSp>
      <p:sp>
        <p:nvSpPr>
          <p:cNvPr id="12" name="object 12"/>
          <p:cNvSpPr/>
          <p:nvPr/>
        </p:nvSpPr>
        <p:spPr>
          <a:xfrm>
            <a:off x="0" y="4013200"/>
            <a:ext cx="448945" cy="2844800"/>
          </a:xfrm>
          <a:custGeom>
            <a:avLst/>
            <a:gdLst/>
            <a:ahLst/>
            <a:cxnLst/>
            <a:rect l="l" t="t" r="r" b="b"/>
            <a:pathLst>
              <a:path w="448945" h="2844800">
                <a:moveTo>
                  <a:pt x="448732" y="2844800"/>
                </a:moveTo>
                <a:lnTo>
                  <a:pt x="0" y="2844800"/>
                </a:lnTo>
                <a:lnTo>
                  <a:pt x="0" y="0"/>
                </a:lnTo>
                <a:lnTo>
                  <a:pt x="448732" y="2844800"/>
                </a:lnTo>
                <a:close/>
              </a:path>
            </a:pathLst>
          </a:custGeom>
          <a:solidFill>
            <a:srgbClr val="90C226">
              <a:alpha val="85096"/>
            </a:srgbClr>
          </a:solidFill>
        </p:spPr>
        <p:txBody>
          <a:bodyPr wrap="square" lIns="0" tIns="0" rIns="0" bIns="0" rtlCol="0"/>
          <a:lstStyle/>
          <a:p>
            <a:endParaRPr/>
          </a:p>
        </p:txBody>
      </p:sp>
      <p:sp>
        <p:nvSpPr>
          <p:cNvPr id="13" name="object 13"/>
          <p:cNvSpPr txBox="1"/>
          <p:nvPr/>
        </p:nvSpPr>
        <p:spPr>
          <a:xfrm>
            <a:off x="393074" y="349532"/>
            <a:ext cx="10206355" cy="2108200"/>
          </a:xfrm>
          <a:prstGeom prst="rect">
            <a:avLst/>
          </a:prstGeom>
        </p:spPr>
        <p:txBody>
          <a:bodyPr vert="horz" wrap="square" lIns="0" tIns="12700" rIns="0" bIns="0" rtlCol="0">
            <a:spAutoFit/>
          </a:bodyPr>
          <a:lstStyle/>
          <a:p>
            <a:pPr marL="354965" marR="5080" indent="-342900" algn="just">
              <a:lnSpc>
                <a:spcPct val="100000"/>
              </a:lnSpc>
              <a:spcBef>
                <a:spcPts val="100"/>
              </a:spcBef>
            </a:pPr>
            <a:r>
              <a:rPr sz="1950" dirty="0">
                <a:solidFill>
                  <a:srgbClr val="90C226"/>
                </a:solidFill>
                <a:latin typeface="Arial MT"/>
                <a:cs typeface="Arial MT"/>
              </a:rPr>
              <a:t>Ø</a:t>
            </a:r>
            <a:r>
              <a:rPr sz="1950" spc="5" dirty="0">
                <a:solidFill>
                  <a:srgbClr val="90C226"/>
                </a:solidFill>
                <a:latin typeface="Arial MT"/>
                <a:cs typeface="Arial MT"/>
              </a:rPr>
              <a:t>  </a:t>
            </a:r>
            <a:r>
              <a:rPr sz="2400" dirty="0">
                <a:solidFill>
                  <a:srgbClr val="404040"/>
                </a:solidFill>
                <a:latin typeface="Arial MT"/>
                <a:cs typeface="Arial MT"/>
              </a:rPr>
              <a:t>An</a:t>
            </a:r>
            <a:r>
              <a:rPr sz="2400" spc="395" dirty="0">
                <a:solidFill>
                  <a:srgbClr val="404040"/>
                </a:solidFill>
                <a:latin typeface="Arial MT"/>
                <a:cs typeface="Arial MT"/>
              </a:rPr>
              <a:t> </a:t>
            </a:r>
            <a:r>
              <a:rPr sz="2400" dirty="0">
                <a:solidFill>
                  <a:srgbClr val="404040"/>
                </a:solidFill>
                <a:latin typeface="Arial MT"/>
                <a:cs typeface="Arial MT"/>
              </a:rPr>
              <a:t>environment</a:t>
            </a:r>
            <a:r>
              <a:rPr sz="2400" spc="405" dirty="0">
                <a:solidFill>
                  <a:srgbClr val="404040"/>
                </a:solidFill>
                <a:latin typeface="Arial MT"/>
                <a:cs typeface="Arial MT"/>
              </a:rPr>
              <a:t> </a:t>
            </a:r>
            <a:r>
              <a:rPr sz="2400" dirty="0">
                <a:solidFill>
                  <a:srgbClr val="404040"/>
                </a:solidFill>
                <a:latin typeface="Arial MT"/>
                <a:cs typeface="Arial MT"/>
              </a:rPr>
              <a:t>might</a:t>
            </a:r>
            <a:r>
              <a:rPr sz="2400" spc="390" dirty="0">
                <a:solidFill>
                  <a:srgbClr val="404040"/>
                </a:solidFill>
                <a:latin typeface="Arial MT"/>
                <a:cs typeface="Arial MT"/>
              </a:rPr>
              <a:t> </a:t>
            </a:r>
            <a:r>
              <a:rPr sz="2400" dirty="0">
                <a:solidFill>
                  <a:srgbClr val="404040"/>
                </a:solidFill>
                <a:latin typeface="Arial MT"/>
                <a:cs typeface="Arial MT"/>
              </a:rPr>
              <a:t>be</a:t>
            </a:r>
            <a:r>
              <a:rPr sz="2400" spc="400" dirty="0">
                <a:solidFill>
                  <a:srgbClr val="404040"/>
                </a:solidFill>
                <a:latin typeface="Arial MT"/>
                <a:cs typeface="Arial MT"/>
              </a:rPr>
              <a:t> </a:t>
            </a:r>
            <a:r>
              <a:rPr sz="2400" b="1" dirty="0">
                <a:solidFill>
                  <a:srgbClr val="404040"/>
                </a:solidFill>
                <a:latin typeface="Arial"/>
                <a:cs typeface="Arial"/>
              </a:rPr>
              <a:t>partially</a:t>
            </a:r>
            <a:r>
              <a:rPr sz="2400" b="1" spc="385" dirty="0">
                <a:solidFill>
                  <a:srgbClr val="404040"/>
                </a:solidFill>
                <a:latin typeface="Arial"/>
                <a:cs typeface="Arial"/>
              </a:rPr>
              <a:t> </a:t>
            </a:r>
            <a:r>
              <a:rPr sz="2400" b="1" dirty="0">
                <a:solidFill>
                  <a:srgbClr val="404040"/>
                </a:solidFill>
                <a:latin typeface="Arial"/>
                <a:cs typeface="Arial"/>
              </a:rPr>
              <a:t>observable</a:t>
            </a:r>
            <a:r>
              <a:rPr sz="2400" b="1" spc="400" dirty="0">
                <a:solidFill>
                  <a:srgbClr val="404040"/>
                </a:solidFill>
                <a:latin typeface="Arial"/>
                <a:cs typeface="Arial"/>
              </a:rPr>
              <a:t> </a:t>
            </a:r>
            <a:r>
              <a:rPr sz="2400" dirty="0">
                <a:solidFill>
                  <a:srgbClr val="404040"/>
                </a:solidFill>
                <a:latin typeface="Arial MT"/>
                <a:cs typeface="Arial MT"/>
              </a:rPr>
              <a:t>because</a:t>
            </a:r>
            <a:r>
              <a:rPr sz="2400" spc="405" dirty="0">
                <a:solidFill>
                  <a:srgbClr val="404040"/>
                </a:solidFill>
                <a:latin typeface="Arial MT"/>
                <a:cs typeface="Arial MT"/>
              </a:rPr>
              <a:t> </a:t>
            </a:r>
            <a:r>
              <a:rPr sz="2400" dirty="0">
                <a:solidFill>
                  <a:srgbClr val="404040"/>
                </a:solidFill>
                <a:latin typeface="Arial MT"/>
                <a:cs typeface="Arial MT"/>
              </a:rPr>
              <a:t>of</a:t>
            </a:r>
            <a:r>
              <a:rPr sz="2400" spc="390" dirty="0">
                <a:solidFill>
                  <a:srgbClr val="404040"/>
                </a:solidFill>
                <a:latin typeface="Arial MT"/>
                <a:cs typeface="Arial MT"/>
              </a:rPr>
              <a:t> </a:t>
            </a:r>
            <a:r>
              <a:rPr sz="2400" dirty="0">
                <a:solidFill>
                  <a:srgbClr val="404040"/>
                </a:solidFill>
                <a:latin typeface="Arial MT"/>
                <a:cs typeface="Arial MT"/>
              </a:rPr>
              <a:t>noisy</a:t>
            </a:r>
            <a:r>
              <a:rPr sz="2400" spc="400" dirty="0">
                <a:solidFill>
                  <a:srgbClr val="404040"/>
                </a:solidFill>
                <a:latin typeface="Arial MT"/>
                <a:cs typeface="Arial MT"/>
              </a:rPr>
              <a:t> </a:t>
            </a:r>
            <a:r>
              <a:rPr sz="2400" spc="-25" dirty="0">
                <a:solidFill>
                  <a:srgbClr val="404040"/>
                </a:solidFill>
                <a:latin typeface="Arial MT"/>
                <a:cs typeface="Arial MT"/>
              </a:rPr>
              <a:t>and </a:t>
            </a:r>
            <a:r>
              <a:rPr sz="2400" dirty="0">
                <a:solidFill>
                  <a:srgbClr val="404040"/>
                </a:solidFill>
                <a:latin typeface="Arial MT"/>
                <a:cs typeface="Arial MT"/>
              </a:rPr>
              <a:t>inaccurate</a:t>
            </a:r>
            <a:r>
              <a:rPr sz="2400" spc="-30" dirty="0">
                <a:solidFill>
                  <a:srgbClr val="404040"/>
                </a:solidFill>
                <a:latin typeface="Arial MT"/>
                <a:cs typeface="Arial MT"/>
              </a:rPr>
              <a:t> </a:t>
            </a:r>
            <a:r>
              <a:rPr sz="2400" dirty="0">
                <a:solidFill>
                  <a:srgbClr val="404040"/>
                </a:solidFill>
                <a:latin typeface="Arial MT"/>
                <a:cs typeface="Arial MT"/>
              </a:rPr>
              <a:t>sensors</a:t>
            </a:r>
            <a:r>
              <a:rPr sz="2400" spc="-30" dirty="0">
                <a:solidFill>
                  <a:srgbClr val="404040"/>
                </a:solidFill>
                <a:latin typeface="Arial MT"/>
                <a:cs typeface="Arial MT"/>
              </a:rPr>
              <a:t> </a:t>
            </a:r>
            <a:r>
              <a:rPr sz="2400" dirty="0">
                <a:solidFill>
                  <a:srgbClr val="404040"/>
                </a:solidFill>
                <a:latin typeface="Arial MT"/>
                <a:cs typeface="Arial MT"/>
              </a:rPr>
              <a:t>or</a:t>
            </a:r>
            <a:r>
              <a:rPr sz="2400" spc="-35" dirty="0">
                <a:solidFill>
                  <a:srgbClr val="404040"/>
                </a:solidFill>
                <a:latin typeface="Arial MT"/>
                <a:cs typeface="Arial MT"/>
              </a:rPr>
              <a:t> </a:t>
            </a:r>
            <a:r>
              <a:rPr sz="2400" dirty="0">
                <a:solidFill>
                  <a:srgbClr val="404040"/>
                </a:solidFill>
                <a:latin typeface="Arial MT"/>
                <a:cs typeface="Arial MT"/>
              </a:rPr>
              <a:t>because</a:t>
            </a:r>
            <a:r>
              <a:rPr sz="2400" spc="-30" dirty="0">
                <a:solidFill>
                  <a:srgbClr val="404040"/>
                </a:solidFill>
                <a:latin typeface="Arial MT"/>
                <a:cs typeface="Arial MT"/>
              </a:rPr>
              <a:t> </a:t>
            </a:r>
            <a:r>
              <a:rPr sz="2400" dirty="0">
                <a:solidFill>
                  <a:srgbClr val="404040"/>
                </a:solidFill>
                <a:latin typeface="Arial MT"/>
                <a:cs typeface="Arial MT"/>
              </a:rPr>
              <a:t>parts</a:t>
            </a:r>
            <a:r>
              <a:rPr sz="2400" spc="-40" dirty="0">
                <a:solidFill>
                  <a:srgbClr val="404040"/>
                </a:solidFill>
                <a:latin typeface="Arial MT"/>
                <a:cs typeface="Arial MT"/>
              </a:rPr>
              <a:t> </a:t>
            </a:r>
            <a:r>
              <a:rPr sz="2400" dirty="0">
                <a:solidFill>
                  <a:srgbClr val="404040"/>
                </a:solidFill>
                <a:latin typeface="Arial MT"/>
                <a:cs typeface="Arial MT"/>
              </a:rPr>
              <a:t>of</a:t>
            </a:r>
            <a:r>
              <a:rPr sz="2400" spc="-40" dirty="0">
                <a:solidFill>
                  <a:srgbClr val="404040"/>
                </a:solidFill>
                <a:latin typeface="Arial MT"/>
                <a:cs typeface="Arial MT"/>
              </a:rPr>
              <a:t> </a:t>
            </a:r>
            <a:r>
              <a:rPr sz="2400" dirty="0">
                <a:solidFill>
                  <a:srgbClr val="404040"/>
                </a:solidFill>
                <a:latin typeface="Arial MT"/>
                <a:cs typeface="Arial MT"/>
              </a:rPr>
              <a:t>the</a:t>
            </a:r>
            <a:r>
              <a:rPr sz="2400" spc="-45" dirty="0">
                <a:solidFill>
                  <a:srgbClr val="404040"/>
                </a:solidFill>
                <a:latin typeface="Arial MT"/>
                <a:cs typeface="Arial MT"/>
              </a:rPr>
              <a:t> </a:t>
            </a:r>
            <a:r>
              <a:rPr sz="2400" dirty="0">
                <a:solidFill>
                  <a:srgbClr val="404040"/>
                </a:solidFill>
                <a:latin typeface="Arial MT"/>
                <a:cs typeface="Arial MT"/>
              </a:rPr>
              <a:t>state</a:t>
            </a:r>
            <a:r>
              <a:rPr sz="2400" spc="-40" dirty="0">
                <a:solidFill>
                  <a:srgbClr val="404040"/>
                </a:solidFill>
                <a:latin typeface="Arial MT"/>
                <a:cs typeface="Arial MT"/>
              </a:rPr>
              <a:t> </a:t>
            </a:r>
            <a:r>
              <a:rPr sz="2400" dirty="0">
                <a:solidFill>
                  <a:srgbClr val="404040"/>
                </a:solidFill>
                <a:latin typeface="Arial MT"/>
                <a:cs typeface="Arial MT"/>
              </a:rPr>
              <a:t>are</a:t>
            </a:r>
            <a:r>
              <a:rPr sz="2400" spc="-40" dirty="0">
                <a:solidFill>
                  <a:srgbClr val="404040"/>
                </a:solidFill>
                <a:latin typeface="Arial MT"/>
                <a:cs typeface="Arial MT"/>
              </a:rPr>
              <a:t> </a:t>
            </a:r>
            <a:r>
              <a:rPr sz="2400" dirty="0">
                <a:solidFill>
                  <a:srgbClr val="404040"/>
                </a:solidFill>
                <a:latin typeface="Arial MT"/>
                <a:cs typeface="Arial MT"/>
              </a:rPr>
              <a:t>simply</a:t>
            </a:r>
            <a:r>
              <a:rPr sz="2400" spc="-30" dirty="0">
                <a:solidFill>
                  <a:srgbClr val="404040"/>
                </a:solidFill>
                <a:latin typeface="Arial MT"/>
                <a:cs typeface="Arial MT"/>
              </a:rPr>
              <a:t> </a:t>
            </a:r>
            <a:r>
              <a:rPr sz="2400" dirty="0">
                <a:solidFill>
                  <a:srgbClr val="404040"/>
                </a:solidFill>
                <a:latin typeface="Arial MT"/>
                <a:cs typeface="Arial MT"/>
              </a:rPr>
              <a:t>missing</a:t>
            </a:r>
            <a:r>
              <a:rPr sz="2400" spc="-25" dirty="0">
                <a:solidFill>
                  <a:srgbClr val="404040"/>
                </a:solidFill>
                <a:latin typeface="Arial MT"/>
                <a:cs typeface="Arial MT"/>
              </a:rPr>
              <a:t> </a:t>
            </a:r>
            <a:r>
              <a:rPr sz="2400" spc="-20" dirty="0">
                <a:solidFill>
                  <a:srgbClr val="404040"/>
                </a:solidFill>
                <a:latin typeface="Arial MT"/>
                <a:cs typeface="Arial MT"/>
              </a:rPr>
              <a:t>from </a:t>
            </a:r>
            <a:r>
              <a:rPr sz="2400" dirty="0">
                <a:solidFill>
                  <a:srgbClr val="404040"/>
                </a:solidFill>
                <a:latin typeface="Arial MT"/>
                <a:cs typeface="Arial MT"/>
              </a:rPr>
              <a:t>the</a:t>
            </a:r>
            <a:r>
              <a:rPr sz="2400" spc="-60" dirty="0">
                <a:solidFill>
                  <a:srgbClr val="404040"/>
                </a:solidFill>
                <a:latin typeface="Arial MT"/>
                <a:cs typeface="Arial MT"/>
              </a:rPr>
              <a:t> </a:t>
            </a:r>
            <a:r>
              <a:rPr sz="2400" dirty="0">
                <a:solidFill>
                  <a:srgbClr val="404040"/>
                </a:solidFill>
                <a:latin typeface="Arial MT"/>
                <a:cs typeface="Arial MT"/>
              </a:rPr>
              <a:t>sensor</a:t>
            </a:r>
            <a:r>
              <a:rPr sz="2400" spc="-60" dirty="0">
                <a:solidFill>
                  <a:srgbClr val="404040"/>
                </a:solidFill>
                <a:latin typeface="Arial MT"/>
                <a:cs typeface="Arial MT"/>
              </a:rPr>
              <a:t> </a:t>
            </a:r>
            <a:r>
              <a:rPr sz="2400" spc="-10" dirty="0">
                <a:solidFill>
                  <a:srgbClr val="404040"/>
                </a:solidFill>
                <a:latin typeface="Arial MT"/>
                <a:cs typeface="Arial MT"/>
              </a:rPr>
              <a:t>data.</a:t>
            </a:r>
            <a:endParaRPr sz="2400">
              <a:latin typeface="Arial MT"/>
              <a:cs typeface="Arial MT"/>
            </a:endParaRPr>
          </a:p>
          <a:p>
            <a:pPr marL="12700" algn="just">
              <a:lnSpc>
                <a:spcPct val="100000"/>
              </a:lnSpc>
              <a:spcBef>
                <a:spcPts val="1000"/>
              </a:spcBef>
            </a:pPr>
            <a:r>
              <a:rPr sz="1950" dirty="0">
                <a:solidFill>
                  <a:srgbClr val="90C226"/>
                </a:solidFill>
                <a:latin typeface="Arial MT"/>
                <a:cs typeface="Arial MT"/>
              </a:rPr>
              <a:t>Ø</a:t>
            </a:r>
            <a:r>
              <a:rPr sz="1950" spc="10" dirty="0">
                <a:solidFill>
                  <a:srgbClr val="90C226"/>
                </a:solidFill>
                <a:latin typeface="Arial MT"/>
                <a:cs typeface="Arial MT"/>
              </a:rPr>
              <a:t>  </a:t>
            </a:r>
            <a:r>
              <a:rPr sz="2400" dirty="0">
                <a:solidFill>
                  <a:srgbClr val="404040"/>
                </a:solidFill>
                <a:latin typeface="Arial MT"/>
                <a:cs typeface="Arial MT"/>
              </a:rPr>
              <a:t>An</a:t>
            </a:r>
            <a:r>
              <a:rPr sz="2400" spc="-40" dirty="0">
                <a:solidFill>
                  <a:srgbClr val="404040"/>
                </a:solidFill>
                <a:latin typeface="Arial MT"/>
                <a:cs typeface="Arial MT"/>
              </a:rPr>
              <a:t> </a:t>
            </a:r>
            <a:r>
              <a:rPr sz="2400" dirty="0">
                <a:solidFill>
                  <a:srgbClr val="404040"/>
                </a:solidFill>
                <a:latin typeface="Arial MT"/>
                <a:cs typeface="Arial MT"/>
              </a:rPr>
              <a:t>agent</a:t>
            </a:r>
            <a:r>
              <a:rPr sz="2400" spc="-35" dirty="0">
                <a:solidFill>
                  <a:srgbClr val="404040"/>
                </a:solidFill>
                <a:latin typeface="Arial MT"/>
                <a:cs typeface="Arial MT"/>
              </a:rPr>
              <a:t> </a:t>
            </a:r>
            <a:r>
              <a:rPr sz="2400" dirty="0">
                <a:solidFill>
                  <a:srgbClr val="404040"/>
                </a:solidFill>
                <a:latin typeface="Arial MT"/>
                <a:cs typeface="Arial MT"/>
              </a:rPr>
              <a:t>can</a:t>
            </a:r>
            <a:r>
              <a:rPr sz="2400" spc="-35" dirty="0">
                <a:solidFill>
                  <a:srgbClr val="404040"/>
                </a:solidFill>
                <a:latin typeface="Arial MT"/>
                <a:cs typeface="Arial MT"/>
              </a:rPr>
              <a:t> </a:t>
            </a:r>
            <a:r>
              <a:rPr sz="2400" dirty="0">
                <a:solidFill>
                  <a:srgbClr val="404040"/>
                </a:solidFill>
                <a:latin typeface="Arial MT"/>
                <a:cs typeface="Arial MT"/>
              </a:rPr>
              <a:t>never</a:t>
            </a:r>
            <a:r>
              <a:rPr sz="2400" spc="-35" dirty="0">
                <a:solidFill>
                  <a:srgbClr val="404040"/>
                </a:solidFill>
                <a:latin typeface="Arial MT"/>
                <a:cs typeface="Arial MT"/>
              </a:rPr>
              <a:t> </a:t>
            </a:r>
            <a:r>
              <a:rPr sz="2400" dirty="0">
                <a:solidFill>
                  <a:srgbClr val="404040"/>
                </a:solidFill>
                <a:latin typeface="Arial MT"/>
                <a:cs typeface="Arial MT"/>
              </a:rPr>
              <a:t>see</a:t>
            </a:r>
            <a:r>
              <a:rPr sz="2400" spc="-35" dirty="0">
                <a:solidFill>
                  <a:srgbClr val="404040"/>
                </a:solidFill>
                <a:latin typeface="Arial MT"/>
                <a:cs typeface="Arial MT"/>
              </a:rPr>
              <a:t> </a:t>
            </a:r>
            <a:r>
              <a:rPr sz="2400" dirty="0">
                <a:solidFill>
                  <a:srgbClr val="404040"/>
                </a:solidFill>
                <a:latin typeface="Arial MT"/>
                <a:cs typeface="Arial MT"/>
              </a:rPr>
              <a:t>the</a:t>
            </a:r>
            <a:r>
              <a:rPr sz="2400" spc="-35" dirty="0">
                <a:solidFill>
                  <a:srgbClr val="404040"/>
                </a:solidFill>
                <a:latin typeface="Arial MT"/>
                <a:cs typeface="Arial MT"/>
              </a:rPr>
              <a:t> </a:t>
            </a:r>
            <a:r>
              <a:rPr sz="2400" dirty="0">
                <a:solidFill>
                  <a:srgbClr val="404040"/>
                </a:solidFill>
                <a:latin typeface="Arial MT"/>
                <a:cs typeface="Arial MT"/>
              </a:rPr>
              <a:t>entire</a:t>
            </a:r>
            <a:r>
              <a:rPr sz="2400" spc="-35" dirty="0">
                <a:solidFill>
                  <a:srgbClr val="404040"/>
                </a:solidFill>
                <a:latin typeface="Arial MT"/>
                <a:cs typeface="Arial MT"/>
              </a:rPr>
              <a:t> </a:t>
            </a:r>
            <a:r>
              <a:rPr sz="2400" dirty="0">
                <a:solidFill>
                  <a:srgbClr val="404040"/>
                </a:solidFill>
                <a:latin typeface="Arial MT"/>
                <a:cs typeface="Arial MT"/>
              </a:rPr>
              <a:t>state</a:t>
            </a:r>
            <a:r>
              <a:rPr sz="2400" spc="-35" dirty="0">
                <a:solidFill>
                  <a:srgbClr val="404040"/>
                </a:solidFill>
                <a:latin typeface="Arial MT"/>
                <a:cs typeface="Arial MT"/>
              </a:rPr>
              <a:t> </a:t>
            </a:r>
            <a:r>
              <a:rPr sz="2400" dirty="0">
                <a:solidFill>
                  <a:srgbClr val="404040"/>
                </a:solidFill>
                <a:latin typeface="Arial MT"/>
                <a:cs typeface="Arial MT"/>
              </a:rPr>
              <a:t>of</a:t>
            </a:r>
            <a:r>
              <a:rPr sz="2400" spc="-35" dirty="0">
                <a:solidFill>
                  <a:srgbClr val="404040"/>
                </a:solidFill>
                <a:latin typeface="Arial MT"/>
                <a:cs typeface="Arial MT"/>
              </a:rPr>
              <a:t> </a:t>
            </a:r>
            <a:r>
              <a:rPr sz="2400" dirty="0">
                <a:solidFill>
                  <a:srgbClr val="404040"/>
                </a:solidFill>
                <a:latin typeface="Arial MT"/>
                <a:cs typeface="Arial MT"/>
              </a:rPr>
              <a:t>an</a:t>
            </a:r>
            <a:r>
              <a:rPr sz="2400" spc="-35" dirty="0">
                <a:solidFill>
                  <a:srgbClr val="404040"/>
                </a:solidFill>
                <a:latin typeface="Arial MT"/>
                <a:cs typeface="Arial MT"/>
              </a:rPr>
              <a:t> </a:t>
            </a:r>
            <a:r>
              <a:rPr sz="2400" spc="-10" dirty="0">
                <a:solidFill>
                  <a:srgbClr val="404040"/>
                </a:solidFill>
                <a:latin typeface="Arial MT"/>
                <a:cs typeface="Arial MT"/>
              </a:rPr>
              <a:t>environment.</a:t>
            </a:r>
            <a:endParaRPr sz="2400">
              <a:latin typeface="Arial MT"/>
              <a:cs typeface="Arial MT"/>
            </a:endParaRPr>
          </a:p>
          <a:p>
            <a:pPr marL="12700" algn="just">
              <a:lnSpc>
                <a:spcPct val="100000"/>
              </a:lnSpc>
              <a:spcBef>
                <a:spcPts val="1000"/>
              </a:spcBef>
            </a:pPr>
            <a:r>
              <a:rPr sz="1950" dirty="0">
                <a:solidFill>
                  <a:srgbClr val="90C226"/>
                </a:solidFill>
                <a:latin typeface="Arial MT"/>
                <a:cs typeface="Arial MT"/>
              </a:rPr>
              <a:t>Ø</a:t>
            </a:r>
            <a:r>
              <a:rPr sz="1950" spc="360" dirty="0">
                <a:solidFill>
                  <a:srgbClr val="90C226"/>
                </a:solidFill>
                <a:latin typeface="Arial MT"/>
                <a:cs typeface="Arial MT"/>
              </a:rPr>
              <a:t>  </a:t>
            </a:r>
            <a:r>
              <a:rPr sz="2400" dirty="0">
                <a:solidFill>
                  <a:srgbClr val="404040"/>
                </a:solidFill>
                <a:latin typeface="Arial MT"/>
                <a:cs typeface="Arial MT"/>
              </a:rPr>
              <a:t>EX:</a:t>
            </a:r>
            <a:r>
              <a:rPr sz="2400" spc="-25" dirty="0">
                <a:solidFill>
                  <a:srgbClr val="404040"/>
                </a:solidFill>
                <a:latin typeface="Arial MT"/>
                <a:cs typeface="Arial MT"/>
              </a:rPr>
              <a:t> </a:t>
            </a:r>
            <a:r>
              <a:rPr sz="2400" b="1" dirty="0">
                <a:solidFill>
                  <a:srgbClr val="404040"/>
                </a:solidFill>
                <a:latin typeface="Arial"/>
                <a:cs typeface="Arial"/>
              </a:rPr>
              <a:t>Card</a:t>
            </a:r>
            <a:r>
              <a:rPr sz="2400" b="1" spc="-10" dirty="0">
                <a:solidFill>
                  <a:srgbClr val="404040"/>
                </a:solidFill>
                <a:latin typeface="Arial"/>
                <a:cs typeface="Arial"/>
              </a:rPr>
              <a:t> </a:t>
            </a:r>
            <a:r>
              <a:rPr sz="2400" b="1" spc="-20" dirty="0">
                <a:solidFill>
                  <a:srgbClr val="404040"/>
                </a:solidFill>
                <a:latin typeface="Arial"/>
                <a:cs typeface="Arial"/>
              </a:rPr>
              <a:t>game</a:t>
            </a:r>
            <a:endParaRPr sz="2400">
              <a:latin typeface="Arial"/>
              <a:cs typeface="Arial"/>
            </a:endParaRPr>
          </a:p>
        </p:txBody>
      </p:sp>
      <p:pic>
        <p:nvPicPr>
          <p:cNvPr id="14" name="object 14"/>
          <p:cNvPicPr/>
          <p:nvPr/>
        </p:nvPicPr>
        <p:blipFill>
          <a:blip r:embed="rId2" cstate="print"/>
          <a:stretch>
            <a:fillRect/>
          </a:stretch>
        </p:blipFill>
        <p:spPr>
          <a:xfrm>
            <a:off x="4318000" y="3683000"/>
            <a:ext cx="3475241" cy="2550626"/>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40" y="356415"/>
            <a:ext cx="11591290" cy="1122680"/>
          </a:xfrm>
          <a:prstGeom prst="rect">
            <a:avLst/>
          </a:prstGeom>
        </p:spPr>
        <p:txBody>
          <a:bodyPr vert="horz" wrap="square" lIns="0" tIns="12700" rIns="0" bIns="0" rtlCol="0">
            <a:spAutoFit/>
          </a:bodyPr>
          <a:lstStyle/>
          <a:p>
            <a:pPr marL="355600" marR="5080" indent="-342900" algn="just">
              <a:lnSpc>
                <a:spcPct val="100000"/>
              </a:lnSpc>
              <a:spcBef>
                <a:spcPts val="100"/>
              </a:spcBef>
            </a:pPr>
            <a:r>
              <a:rPr sz="1950" b="0" dirty="0">
                <a:solidFill>
                  <a:srgbClr val="90C226"/>
                </a:solidFill>
                <a:latin typeface="Marlett"/>
                <a:cs typeface="Marlett"/>
              </a:rPr>
              <a:t></a:t>
            </a:r>
            <a:r>
              <a:rPr sz="1950" b="0" spc="195" dirty="0">
                <a:solidFill>
                  <a:srgbClr val="90C226"/>
                </a:solidFill>
                <a:latin typeface="Times New Roman"/>
                <a:cs typeface="Times New Roman"/>
              </a:rPr>
              <a:t> </a:t>
            </a:r>
            <a:r>
              <a:rPr sz="2400" b="0" dirty="0">
                <a:solidFill>
                  <a:srgbClr val="404040"/>
                </a:solidFill>
                <a:latin typeface="Arial MT"/>
                <a:cs typeface="Arial MT"/>
              </a:rPr>
              <a:t>for</a:t>
            </a:r>
            <a:r>
              <a:rPr sz="2400" b="0" spc="10" dirty="0">
                <a:solidFill>
                  <a:srgbClr val="404040"/>
                </a:solidFill>
                <a:latin typeface="Arial MT"/>
                <a:cs typeface="Arial MT"/>
              </a:rPr>
              <a:t> </a:t>
            </a:r>
            <a:r>
              <a:rPr sz="2400" b="0" dirty="0">
                <a:solidFill>
                  <a:srgbClr val="404040"/>
                </a:solidFill>
                <a:latin typeface="Arial MT"/>
                <a:cs typeface="Arial MT"/>
              </a:rPr>
              <a:t>example,</a:t>
            </a:r>
            <a:r>
              <a:rPr sz="2400" b="0" spc="20" dirty="0">
                <a:solidFill>
                  <a:srgbClr val="404040"/>
                </a:solidFill>
                <a:latin typeface="Arial MT"/>
                <a:cs typeface="Arial MT"/>
              </a:rPr>
              <a:t> </a:t>
            </a:r>
            <a:r>
              <a:rPr sz="2400" b="0" dirty="0">
                <a:solidFill>
                  <a:srgbClr val="404040"/>
                </a:solidFill>
                <a:latin typeface="Arial MT"/>
                <a:cs typeface="Arial MT"/>
              </a:rPr>
              <a:t>a</a:t>
            </a:r>
            <a:r>
              <a:rPr sz="2400" b="0" spc="20" dirty="0">
                <a:solidFill>
                  <a:srgbClr val="404040"/>
                </a:solidFill>
                <a:latin typeface="Arial MT"/>
                <a:cs typeface="Arial MT"/>
              </a:rPr>
              <a:t> </a:t>
            </a:r>
            <a:r>
              <a:rPr sz="2400" b="0" dirty="0">
                <a:solidFill>
                  <a:srgbClr val="404040"/>
                </a:solidFill>
                <a:latin typeface="Arial MT"/>
                <a:cs typeface="Arial MT"/>
              </a:rPr>
              <a:t>vacuum</a:t>
            </a:r>
            <a:r>
              <a:rPr sz="2400" b="0" spc="20" dirty="0">
                <a:solidFill>
                  <a:srgbClr val="404040"/>
                </a:solidFill>
                <a:latin typeface="Arial MT"/>
                <a:cs typeface="Arial MT"/>
              </a:rPr>
              <a:t> </a:t>
            </a:r>
            <a:r>
              <a:rPr sz="2400" b="0" dirty="0">
                <a:solidFill>
                  <a:srgbClr val="404040"/>
                </a:solidFill>
                <a:latin typeface="Arial MT"/>
                <a:cs typeface="Arial MT"/>
              </a:rPr>
              <a:t>agent</a:t>
            </a:r>
            <a:r>
              <a:rPr sz="2400" b="0" spc="15" dirty="0">
                <a:solidFill>
                  <a:srgbClr val="404040"/>
                </a:solidFill>
                <a:latin typeface="Arial MT"/>
                <a:cs typeface="Arial MT"/>
              </a:rPr>
              <a:t> </a:t>
            </a:r>
            <a:r>
              <a:rPr sz="2400" b="0" dirty="0">
                <a:solidFill>
                  <a:srgbClr val="404040"/>
                </a:solidFill>
                <a:latin typeface="Arial MT"/>
                <a:cs typeface="Arial MT"/>
              </a:rPr>
              <a:t>with</a:t>
            </a:r>
            <a:r>
              <a:rPr sz="2400" b="0" spc="25" dirty="0">
                <a:solidFill>
                  <a:srgbClr val="404040"/>
                </a:solidFill>
                <a:latin typeface="Arial MT"/>
                <a:cs typeface="Arial MT"/>
              </a:rPr>
              <a:t> </a:t>
            </a:r>
            <a:r>
              <a:rPr sz="2400" b="0" dirty="0">
                <a:solidFill>
                  <a:srgbClr val="404040"/>
                </a:solidFill>
                <a:latin typeface="Arial MT"/>
                <a:cs typeface="Arial MT"/>
              </a:rPr>
              <a:t>only</a:t>
            </a:r>
            <a:r>
              <a:rPr sz="2400" b="0" spc="20" dirty="0">
                <a:solidFill>
                  <a:srgbClr val="404040"/>
                </a:solidFill>
                <a:latin typeface="Arial MT"/>
                <a:cs typeface="Arial MT"/>
              </a:rPr>
              <a:t> </a:t>
            </a:r>
            <a:r>
              <a:rPr sz="2400" b="0" dirty="0">
                <a:solidFill>
                  <a:srgbClr val="404040"/>
                </a:solidFill>
                <a:latin typeface="Arial MT"/>
                <a:cs typeface="Arial MT"/>
              </a:rPr>
              <a:t>a</a:t>
            </a:r>
            <a:r>
              <a:rPr sz="2400" b="0" spc="15" dirty="0">
                <a:solidFill>
                  <a:srgbClr val="404040"/>
                </a:solidFill>
                <a:latin typeface="Arial MT"/>
                <a:cs typeface="Arial MT"/>
              </a:rPr>
              <a:t> </a:t>
            </a:r>
            <a:r>
              <a:rPr sz="2400" b="0" dirty="0">
                <a:solidFill>
                  <a:srgbClr val="404040"/>
                </a:solidFill>
                <a:latin typeface="Arial MT"/>
                <a:cs typeface="Arial MT"/>
              </a:rPr>
              <a:t>local</a:t>
            </a:r>
            <a:r>
              <a:rPr sz="2400" b="0" spc="25" dirty="0">
                <a:solidFill>
                  <a:srgbClr val="404040"/>
                </a:solidFill>
                <a:latin typeface="Arial MT"/>
                <a:cs typeface="Arial MT"/>
              </a:rPr>
              <a:t> </a:t>
            </a:r>
            <a:r>
              <a:rPr sz="2400" b="0" dirty="0">
                <a:solidFill>
                  <a:srgbClr val="404040"/>
                </a:solidFill>
                <a:latin typeface="Arial MT"/>
                <a:cs typeface="Arial MT"/>
              </a:rPr>
              <a:t>dirt</a:t>
            </a:r>
            <a:r>
              <a:rPr sz="2400" b="0" spc="20" dirty="0">
                <a:solidFill>
                  <a:srgbClr val="404040"/>
                </a:solidFill>
                <a:latin typeface="Arial MT"/>
                <a:cs typeface="Arial MT"/>
              </a:rPr>
              <a:t> </a:t>
            </a:r>
            <a:r>
              <a:rPr sz="2400" b="0" dirty="0">
                <a:solidFill>
                  <a:srgbClr val="404040"/>
                </a:solidFill>
                <a:latin typeface="Arial MT"/>
                <a:cs typeface="Arial MT"/>
              </a:rPr>
              <a:t>sensor</a:t>
            </a:r>
            <a:r>
              <a:rPr sz="2400" b="0" spc="20" dirty="0">
                <a:solidFill>
                  <a:srgbClr val="404040"/>
                </a:solidFill>
                <a:latin typeface="Arial MT"/>
                <a:cs typeface="Arial MT"/>
              </a:rPr>
              <a:t> </a:t>
            </a:r>
            <a:r>
              <a:rPr sz="2400" b="0" dirty="0">
                <a:solidFill>
                  <a:srgbClr val="404040"/>
                </a:solidFill>
                <a:latin typeface="Arial MT"/>
                <a:cs typeface="Arial MT"/>
              </a:rPr>
              <a:t>cannot</a:t>
            </a:r>
            <a:r>
              <a:rPr sz="2400" b="0" spc="15" dirty="0">
                <a:solidFill>
                  <a:srgbClr val="404040"/>
                </a:solidFill>
                <a:latin typeface="Arial MT"/>
                <a:cs typeface="Arial MT"/>
              </a:rPr>
              <a:t> </a:t>
            </a:r>
            <a:r>
              <a:rPr sz="2400" b="0" dirty="0">
                <a:solidFill>
                  <a:srgbClr val="404040"/>
                </a:solidFill>
                <a:latin typeface="Arial MT"/>
                <a:cs typeface="Arial MT"/>
              </a:rPr>
              <a:t>tell</a:t>
            </a:r>
            <a:r>
              <a:rPr sz="2400" b="0" spc="20" dirty="0">
                <a:solidFill>
                  <a:srgbClr val="404040"/>
                </a:solidFill>
                <a:latin typeface="Arial MT"/>
                <a:cs typeface="Arial MT"/>
              </a:rPr>
              <a:t> </a:t>
            </a:r>
            <a:r>
              <a:rPr sz="2400" b="0" dirty="0">
                <a:solidFill>
                  <a:srgbClr val="404040"/>
                </a:solidFill>
                <a:latin typeface="Arial MT"/>
                <a:cs typeface="Arial MT"/>
              </a:rPr>
              <a:t>whether</a:t>
            </a:r>
            <a:r>
              <a:rPr sz="2400" b="0" spc="30" dirty="0">
                <a:solidFill>
                  <a:srgbClr val="404040"/>
                </a:solidFill>
                <a:latin typeface="Arial MT"/>
                <a:cs typeface="Arial MT"/>
              </a:rPr>
              <a:t> </a:t>
            </a:r>
            <a:r>
              <a:rPr sz="2400" b="0" spc="-10" dirty="0">
                <a:solidFill>
                  <a:srgbClr val="404040"/>
                </a:solidFill>
                <a:latin typeface="Arial MT"/>
                <a:cs typeface="Arial MT"/>
              </a:rPr>
              <a:t>there </a:t>
            </a:r>
            <a:r>
              <a:rPr sz="2400" b="0" dirty="0">
                <a:solidFill>
                  <a:srgbClr val="404040"/>
                </a:solidFill>
                <a:latin typeface="Arial MT"/>
                <a:cs typeface="Arial MT"/>
              </a:rPr>
              <a:t>is</a:t>
            </a:r>
            <a:r>
              <a:rPr sz="2400" b="0" spc="180" dirty="0">
                <a:solidFill>
                  <a:srgbClr val="404040"/>
                </a:solidFill>
                <a:latin typeface="Arial MT"/>
                <a:cs typeface="Arial MT"/>
              </a:rPr>
              <a:t> </a:t>
            </a:r>
            <a:r>
              <a:rPr sz="2400" b="0" dirty="0">
                <a:solidFill>
                  <a:srgbClr val="404040"/>
                </a:solidFill>
                <a:latin typeface="Arial MT"/>
                <a:cs typeface="Arial MT"/>
              </a:rPr>
              <a:t>dirt</a:t>
            </a:r>
            <a:r>
              <a:rPr sz="2400" b="0" spc="175" dirty="0">
                <a:solidFill>
                  <a:srgbClr val="404040"/>
                </a:solidFill>
                <a:latin typeface="Arial MT"/>
                <a:cs typeface="Arial MT"/>
              </a:rPr>
              <a:t> </a:t>
            </a:r>
            <a:r>
              <a:rPr sz="2400" b="0" dirty="0">
                <a:solidFill>
                  <a:srgbClr val="404040"/>
                </a:solidFill>
                <a:latin typeface="Arial MT"/>
                <a:cs typeface="Arial MT"/>
              </a:rPr>
              <a:t>in</a:t>
            </a:r>
            <a:r>
              <a:rPr sz="2400" b="0" spc="185" dirty="0">
                <a:solidFill>
                  <a:srgbClr val="404040"/>
                </a:solidFill>
                <a:latin typeface="Arial MT"/>
                <a:cs typeface="Arial MT"/>
              </a:rPr>
              <a:t> </a:t>
            </a:r>
            <a:r>
              <a:rPr sz="2400" b="0" dirty="0">
                <a:solidFill>
                  <a:srgbClr val="404040"/>
                </a:solidFill>
                <a:latin typeface="Arial MT"/>
                <a:cs typeface="Arial MT"/>
              </a:rPr>
              <a:t>other</a:t>
            </a:r>
            <a:r>
              <a:rPr sz="2400" b="0" spc="180" dirty="0">
                <a:solidFill>
                  <a:srgbClr val="404040"/>
                </a:solidFill>
                <a:latin typeface="Arial MT"/>
                <a:cs typeface="Arial MT"/>
              </a:rPr>
              <a:t> </a:t>
            </a:r>
            <a:r>
              <a:rPr sz="2400" b="0" dirty="0">
                <a:solidFill>
                  <a:srgbClr val="404040"/>
                </a:solidFill>
                <a:latin typeface="Arial MT"/>
                <a:cs typeface="Arial MT"/>
              </a:rPr>
              <a:t>squares,</a:t>
            </a:r>
            <a:r>
              <a:rPr sz="2400" b="0" spc="185" dirty="0">
                <a:solidFill>
                  <a:srgbClr val="404040"/>
                </a:solidFill>
                <a:latin typeface="Arial MT"/>
                <a:cs typeface="Arial MT"/>
              </a:rPr>
              <a:t> </a:t>
            </a:r>
            <a:r>
              <a:rPr sz="2400" b="0" dirty="0">
                <a:solidFill>
                  <a:srgbClr val="404040"/>
                </a:solidFill>
                <a:latin typeface="Arial MT"/>
                <a:cs typeface="Arial MT"/>
              </a:rPr>
              <a:t>and</a:t>
            </a:r>
            <a:r>
              <a:rPr sz="2400" b="0" spc="180" dirty="0">
                <a:solidFill>
                  <a:srgbClr val="404040"/>
                </a:solidFill>
                <a:latin typeface="Arial MT"/>
                <a:cs typeface="Arial MT"/>
              </a:rPr>
              <a:t> </a:t>
            </a:r>
            <a:r>
              <a:rPr sz="2400" b="0" dirty="0">
                <a:solidFill>
                  <a:srgbClr val="404040"/>
                </a:solidFill>
                <a:latin typeface="Arial MT"/>
                <a:cs typeface="Arial MT"/>
              </a:rPr>
              <a:t>an</a:t>
            </a:r>
            <a:r>
              <a:rPr sz="2400" b="0" spc="185" dirty="0">
                <a:solidFill>
                  <a:srgbClr val="404040"/>
                </a:solidFill>
                <a:latin typeface="Arial MT"/>
                <a:cs typeface="Arial MT"/>
              </a:rPr>
              <a:t> </a:t>
            </a:r>
            <a:r>
              <a:rPr sz="2400" b="0" dirty="0">
                <a:solidFill>
                  <a:srgbClr val="404040"/>
                </a:solidFill>
                <a:latin typeface="Arial MT"/>
                <a:cs typeface="Arial MT"/>
              </a:rPr>
              <a:t>automated</a:t>
            </a:r>
            <a:r>
              <a:rPr sz="2400" b="0" spc="185" dirty="0">
                <a:solidFill>
                  <a:srgbClr val="404040"/>
                </a:solidFill>
                <a:latin typeface="Arial MT"/>
                <a:cs typeface="Arial MT"/>
              </a:rPr>
              <a:t> </a:t>
            </a:r>
            <a:r>
              <a:rPr sz="2400" b="0" dirty="0">
                <a:solidFill>
                  <a:srgbClr val="404040"/>
                </a:solidFill>
                <a:latin typeface="Arial MT"/>
                <a:cs typeface="Arial MT"/>
              </a:rPr>
              <a:t>taxi</a:t>
            </a:r>
            <a:r>
              <a:rPr sz="2400" b="0" spc="180" dirty="0">
                <a:solidFill>
                  <a:srgbClr val="404040"/>
                </a:solidFill>
                <a:latin typeface="Arial MT"/>
                <a:cs typeface="Arial MT"/>
              </a:rPr>
              <a:t> </a:t>
            </a:r>
            <a:r>
              <a:rPr sz="2400" b="0" dirty="0">
                <a:solidFill>
                  <a:srgbClr val="404040"/>
                </a:solidFill>
                <a:latin typeface="Arial MT"/>
                <a:cs typeface="Arial MT"/>
              </a:rPr>
              <a:t>cannot</a:t>
            </a:r>
            <a:r>
              <a:rPr sz="2400" b="0" spc="180" dirty="0">
                <a:solidFill>
                  <a:srgbClr val="404040"/>
                </a:solidFill>
                <a:latin typeface="Arial MT"/>
                <a:cs typeface="Arial MT"/>
              </a:rPr>
              <a:t> </a:t>
            </a:r>
            <a:r>
              <a:rPr sz="2400" b="0" dirty="0">
                <a:solidFill>
                  <a:srgbClr val="404040"/>
                </a:solidFill>
                <a:latin typeface="Arial MT"/>
                <a:cs typeface="Arial MT"/>
              </a:rPr>
              <a:t>see</a:t>
            </a:r>
            <a:r>
              <a:rPr sz="2400" b="0" spc="185" dirty="0">
                <a:solidFill>
                  <a:srgbClr val="404040"/>
                </a:solidFill>
                <a:latin typeface="Arial MT"/>
                <a:cs typeface="Arial MT"/>
              </a:rPr>
              <a:t> </a:t>
            </a:r>
            <a:r>
              <a:rPr sz="2400" b="0" dirty="0">
                <a:solidFill>
                  <a:srgbClr val="404040"/>
                </a:solidFill>
                <a:latin typeface="Arial MT"/>
                <a:cs typeface="Arial MT"/>
              </a:rPr>
              <a:t>what</a:t>
            </a:r>
            <a:r>
              <a:rPr sz="2400" b="0" spc="180" dirty="0">
                <a:solidFill>
                  <a:srgbClr val="404040"/>
                </a:solidFill>
                <a:latin typeface="Arial MT"/>
                <a:cs typeface="Arial MT"/>
              </a:rPr>
              <a:t> </a:t>
            </a:r>
            <a:r>
              <a:rPr sz="2400" b="0" dirty="0">
                <a:solidFill>
                  <a:srgbClr val="404040"/>
                </a:solidFill>
                <a:latin typeface="Arial MT"/>
                <a:cs typeface="Arial MT"/>
              </a:rPr>
              <a:t>other</a:t>
            </a:r>
            <a:r>
              <a:rPr sz="2400" b="0" spc="185" dirty="0">
                <a:solidFill>
                  <a:srgbClr val="404040"/>
                </a:solidFill>
                <a:latin typeface="Arial MT"/>
                <a:cs typeface="Arial MT"/>
              </a:rPr>
              <a:t> </a:t>
            </a:r>
            <a:r>
              <a:rPr sz="2400" b="0" dirty="0">
                <a:solidFill>
                  <a:srgbClr val="404040"/>
                </a:solidFill>
                <a:latin typeface="Arial MT"/>
                <a:cs typeface="Arial MT"/>
              </a:rPr>
              <a:t>drivers</a:t>
            </a:r>
            <a:r>
              <a:rPr sz="2400" b="0" spc="185" dirty="0">
                <a:solidFill>
                  <a:srgbClr val="404040"/>
                </a:solidFill>
                <a:latin typeface="Arial MT"/>
                <a:cs typeface="Arial MT"/>
              </a:rPr>
              <a:t> </a:t>
            </a:r>
            <a:r>
              <a:rPr sz="2400" b="0" spc="-25" dirty="0">
                <a:solidFill>
                  <a:srgbClr val="404040"/>
                </a:solidFill>
                <a:latin typeface="Arial MT"/>
                <a:cs typeface="Arial MT"/>
              </a:rPr>
              <a:t>are </a:t>
            </a:r>
            <a:r>
              <a:rPr sz="2400" b="0" dirty="0">
                <a:solidFill>
                  <a:srgbClr val="404040"/>
                </a:solidFill>
                <a:latin typeface="Arial MT"/>
                <a:cs typeface="Arial MT"/>
              </a:rPr>
              <a:t>thinking.</a:t>
            </a:r>
            <a:r>
              <a:rPr sz="2400" b="0" spc="-50" dirty="0">
                <a:solidFill>
                  <a:srgbClr val="404040"/>
                </a:solidFill>
                <a:latin typeface="Arial MT"/>
                <a:cs typeface="Arial MT"/>
              </a:rPr>
              <a:t> </a:t>
            </a:r>
            <a:r>
              <a:rPr sz="2400" b="0" dirty="0">
                <a:solidFill>
                  <a:srgbClr val="404040"/>
                </a:solidFill>
                <a:latin typeface="Arial MT"/>
                <a:cs typeface="Arial MT"/>
              </a:rPr>
              <a:t>If</a:t>
            </a:r>
            <a:r>
              <a:rPr sz="2400" b="0" spc="-50" dirty="0">
                <a:solidFill>
                  <a:srgbClr val="404040"/>
                </a:solidFill>
                <a:latin typeface="Arial MT"/>
                <a:cs typeface="Arial MT"/>
              </a:rPr>
              <a:t> </a:t>
            </a:r>
            <a:r>
              <a:rPr sz="2400" b="0" dirty="0">
                <a:solidFill>
                  <a:srgbClr val="404040"/>
                </a:solidFill>
                <a:latin typeface="Arial MT"/>
                <a:cs typeface="Arial MT"/>
              </a:rPr>
              <a:t>the</a:t>
            </a:r>
            <a:r>
              <a:rPr sz="2400" b="0" spc="-50" dirty="0">
                <a:solidFill>
                  <a:srgbClr val="404040"/>
                </a:solidFill>
                <a:latin typeface="Arial MT"/>
                <a:cs typeface="Arial MT"/>
              </a:rPr>
              <a:t> </a:t>
            </a:r>
            <a:r>
              <a:rPr sz="2400" b="0" dirty="0">
                <a:solidFill>
                  <a:srgbClr val="404040"/>
                </a:solidFill>
                <a:latin typeface="Arial MT"/>
                <a:cs typeface="Arial MT"/>
              </a:rPr>
              <a:t>agent</a:t>
            </a:r>
            <a:r>
              <a:rPr sz="2400" b="0" spc="-50" dirty="0">
                <a:solidFill>
                  <a:srgbClr val="404040"/>
                </a:solidFill>
                <a:latin typeface="Arial MT"/>
                <a:cs typeface="Arial MT"/>
              </a:rPr>
              <a:t> </a:t>
            </a:r>
            <a:r>
              <a:rPr sz="2400" b="0" dirty="0">
                <a:solidFill>
                  <a:srgbClr val="404040"/>
                </a:solidFill>
                <a:latin typeface="Arial MT"/>
                <a:cs typeface="Arial MT"/>
              </a:rPr>
              <a:t>has</a:t>
            </a:r>
            <a:r>
              <a:rPr sz="2400" b="0" spc="-45" dirty="0">
                <a:solidFill>
                  <a:srgbClr val="404040"/>
                </a:solidFill>
                <a:latin typeface="Arial MT"/>
                <a:cs typeface="Arial MT"/>
              </a:rPr>
              <a:t> </a:t>
            </a:r>
            <a:r>
              <a:rPr sz="2400" b="0" dirty="0">
                <a:solidFill>
                  <a:srgbClr val="404040"/>
                </a:solidFill>
                <a:latin typeface="Arial MT"/>
                <a:cs typeface="Arial MT"/>
              </a:rPr>
              <a:t>no</a:t>
            </a:r>
            <a:r>
              <a:rPr sz="2400" b="0" spc="-50" dirty="0">
                <a:solidFill>
                  <a:srgbClr val="404040"/>
                </a:solidFill>
                <a:latin typeface="Arial MT"/>
                <a:cs typeface="Arial MT"/>
              </a:rPr>
              <a:t> </a:t>
            </a:r>
            <a:r>
              <a:rPr sz="2400" b="0" dirty="0">
                <a:solidFill>
                  <a:srgbClr val="404040"/>
                </a:solidFill>
                <a:latin typeface="Arial MT"/>
                <a:cs typeface="Arial MT"/>
              </a:rPr>
              <a:t>sensors</a:t>
            </a:r>
            <a:r>
              <a:rPr sz="2400" b="0" spc="-50" dirty="0">
                <a:solidFill>
                  <a:srgbClr val="404040"/>
                </a:solidFill>
                <a:latin typeface="Arial MT"/>
                <a:cs typeface="Arial MT"/>
              </a:rPr>
              <a:t> </a:t>
            </a:r>
            <a:r>
              <a:rPr sz="2400" b="0" dirty="0">
                <a:solidFill>
                  <a:srgbClr val="404040"/>
                </a:solidFill>
                <a:latin typeface="Arial MT"/>
                <a:cs typeface="Arial MT"/>
              </a:rPr>
              <a:t>at</a:t>
            </a:r>
            <a:r>
              <a:rPr sz="2400" b="0" spc="-50" dirty="0">
                <a:solidFill>
                  <a:srgbClr val="404040"/>
                </a:solidFill>
                <a:latin typeface="Arial MT"/>
                <a:cs typeface="Arial MT"/>
              </a:rPr>
              <a:t> </a:t>
            </a:r>
            <a:r>
              <a:rPr sz="2400" b="0" dirty="0">
                <a:solidFill>
                  <a:srgbClr val="404040"/>
                </a:solidFill>
                <a:latin typeface="Arial MT"/>
                <a:cs typeface="Arial MT"/>
              </a:rPr>
              <a:t>all</a:t>
            </a:r>
            <a:r>
              <a:rPr sz="2400" b="0" spc="-50" dirty="0">
                <a:solidFill>
                  <a:srgbClr val="404040"/>
                </a:solidFill>
                <a:latin typeface="Arial MT"/>
                <a:cs typeface="Arial MT"/>
              </a:rPr>
              <a:t> </a:t>
            </a:r>
            <a:r>
              <a:rPr sz="2400" b="0" dirty="0">
                <a:solidFill>
                  <a:srgbClr val="404040"/>
                </a:solidFill>
                <a:latin typeface="Arial MT"/>
                <a:cs typeface="Arial MT"/>
              </a:rPr>
              <a:t>then</a:t>
            </a:r>
            <a:r>
              <a:rPr sz="2400" b="0" spc="-45" dirty="0">
                <a:solidFill>
                  <a:srgbClr val="404040"/>
                </a:solidFill>
                <a:latin typeface="Arial MT"/>
                <a:cs typeface="Arial MT"/>
              </a:rPr>
              <a:t> </a:t>
            </a:r>
            <a:r>
              <a:rPr sz="2400" b="0" dirty="0">
                <a:solidFill>
                  <a:srgbClr val="404040"/>
                </a:solidFill>
                <a:latin typeface="Arial MT"/>
                <a:cs typeface="Arial MT"/>
              </a:rPr>
              <a:t>the</a:t>
            </a:r>
            <a:r>
              <a:rPr sz="2400" b="0" spc="-50" dirty="0">
                <a:solidFill>
                  <a:srgbClr val="404040"/>
                </a:solidFill>
                <a:latin typeface="Arial MT"/>
                <a:cs typeface="Arial MT"/>
              </a:rPr>
              <a:t> </a:t>
            </a:r>
            <a:r>
              <a:rPr sz="2400" b="0" dirty="0">
                <a:solidFill>
                  <a:srgbClr val="404040"/>
                </a:solidFill>
                <a:latin typeface="Arial MT"/>
                <a:cs typeface="Arial MT"/>
              </a:rPr>
              <a:t>environment</a:t>
            </a:r>
            <a:r>
              <a:rPr sz="2400" b="0" spc="-50" dirty="0">
                <a:solidFill>
                  <a:srgbClr val="404040"/>
                </a:solidFill>
                <a:latin typeface="Arial MT"/>
                <a:cs typeface="Arial MT"/>
              </a:rPr>
              <a:t> </a:t>
            </a:r>
            <a:r>
              <a:rPr sz="2400" b="0" dirty="0">
                <a:solidFill>
                  <a:srgbClr val="404040"/>
                </a:solidFill>
                <a:latin typeface="Arial MT"/>
                <a:cs typeface="Arial MT"/>
              </a:rPr>
              <a:t>is</a:t>
            </a:r>
            <a:r>
              <a:rPr sz="2400" b="0" spc="-50" dirty="0">
                <a:solidFill>
                  <a:srgbClr val="404040"/>
                </a:solidFill>
                <a:latin typeface="Arial MT"/>
                <a:cs typeface="Arial MT"/>
              </a:rPr>
              <a:t> </a:t>
            </a:r>
            <a:r>
              <a:rPr sz="2400" b="0" spc="-10" dirty="0">
                <a:solidFill>
                  <a:srgbClr val="404040"/>
                </a:solidFill>
                <a:latin typeface="Arial MT"/>
                <a:cs typeface="Arial MT"/>
              </a:rPr>
              <a:t>unobservable.</a:t>
            </a:r>
            <a:endParaRPr sz="2400">
              <a:latin typeface="Arial MT"/>
              <a:cs typeface="Arial M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013200"/>
            <a:ext cx="448945" cy="2844800"/>
          </a:xfrm>
          <a:custGeom>
            <a:avLst/>
            <a:gdLst/>
            <a:ahLst/>
            <a:cxnLst/>
            <a:rect l="l" t="t" r="r" b="b"/>
            <a:pathLst>
              <a:path w="448945" h="2844800">
                <a:moveTo>
                  <a:pt x="448732" y="2844800"/>
                </a:moveTo>
                <a:lnTo>
                  <a:pt x="0" y="2844800"/>
                </a:lnTo>
                <a:lnTo>
                  <a:pt x="0" y="0"/>
                </a:lnTo>
                <a:lnTo>
                  <a:pt x="448732" y="2844800"/>
                </a:lnTo>
                <a:close/>
              </a:path>
            </a:pathLst>
          </a:custGeom>
          <a:solidFill>
            <a:srgbClr val="90C226">
              <a:alpha val="85096"/>
            </a:srgbClr>
          </a:solidFill>
        </p:spPr>
        <p:txBody>
          <a:bodyPr wrap="square" lIns="0" tIns="0" rIns="0" bIns="0" rtlCol="0"/>
          <a:lstStyle/>
          <a:p>
            <a:endParaRPr/>
          </a:p>
        </p:txBody>
      </p:sp>
      <p:sp>
        <p:nvSpPr>
          <p:cNvPr id="3" name="object 3"/>
          <p:cNvSpPr txBox="1">
            <a:spLocks noGrp="1"/>
          </p:cNvSpPr>
          <p:nvPr>
            <p:ph type="title"/>
          </p:nvPr>
        </p:nvSpPr>
        <p:spPr>
          <a:xfrm>
            <a:off x="756073" y="20391"/>
            <a:ext cx="6605905" cy="574040"/>
          </a:xfrm>
          <a:prstGeom prst="rect">
            <a:avLst/>
          </a:prstGeom>
        </p:spPr>
        <p:txBody>
          <a:bodyPr vert="horz" wrap="square" lIns="0" tIns="12700" rIns="0" bIns="0" rtlCol="0">
            <a:spAutoFit/>
          </a:bodyPr>
          <a:lstStyle/>
          <a:p>
            <a:pPr marL="12700">
              <a:lnSpc>
                <a:spcPct val="100000"/>
              </a:lnSpc>
              <a:spcBef>
                <a:spcPts val="100"/>
              </a:spcBef>
            </a:pPr>
            <a:r>
              <a:rPr dirty="0">
                <a:solidFill>
                  <a:srgbClr val="90C226"/>
                </a:solidFill>
              </a:rPr>
              <a:t>2.</a:t>
            </a:r>
            <a:r>
              <a:rPr spc="-10" dirty="0">
                <a:solidFill>
                  <a:srgbClr val="90C226"/>
                </a:solidFill>
              </a:rPr>
              <a:t> </a:t>
            </a:r>
            <a:r>
              <a:rPr dirty="0">
                <a:solidFill>
                  <a:srgbClr val="90C226"/>
                </a:solidFill>
              </a:rPr>
              <a:t>Single</a:t>
            </a:r>
            <a:r>
              <a:rPr spc="-5" dirty="0">
                <a:solidFill>
                  <a:srgbClr val="90C226"/>
                </a:solidFill>
              </a:rPr>
              <a:t> </a:t>
            </a:r>
            <a:r>
              <a:rPr dirty="0">
                <a:solidFill>
                  <a:srgbClr val="90C226"/>
                </a:solidFill>
              </a:rPr>
              <a:t>agent</a:t>
            </a:r>
            <a:r>
              <a:rPr spc="-5" dirty="0">
                <a:solidFill>
                  <a:srgbClr val="90C226"/>
                </a:solidFill>
              </a:rPr>
              <a:t> </a:t>
            </a:r>
            <a:r>
              <a:rPr dirty="0">
                <a:solidFill>
                  <a:srgbClr val="90C226"/>
                </a:solidFill>
              </a:rPr>
              <a:t>vs.</a:t>
            </a:r>
            <a:r>
              <a:rPr spc="-5" dirty="0">
                <a:solidFill>
                  <a:srgbClr val="90C226"/>
                </a:solidFill>
              </a:rPr>
              <a:t> </a:t>
            </a:r>
            <a:r>
              <a:rPr spc="-10" dirty="0">
                <a:solidFill>
                  <a:srgbClr val="90C226"/>
                </a:solidFill>
              </a:rPr>
              <a:t>multiagent:</a:t>
            </a:r>
          </a:p>
        </p:txBody>
      </p:sp>
      <p:sp>
        <p:nvSpPr>
          <p:cNvPr id="4" name="object 4"/>
          <p:cNvSpPr txBox="1"/>
          <p:nvPr/>
        </p:nvSpPr>
        <p:spPr>
          <a:xfrm>
            <a:off x="220353" y="685000"/>
            <a:ext cx="9194800" cy="1249680"/>
          </a:xfrm>
          <a:prstGeom prst="rect">
            <a:avLst/>
          </a:prstGeom>
        </p:spPr>
        <p:txBody>
          <a:bodyPr vert="horz" wrap="square" lIns="0" tIns="12700" rIns="0" bIns="0" rtlCol="0">
            <a:spAutoFit/>
          </a:bodyPr>
          <a:lstStyle/>
          <a:p>
            <a:pPr marL="355600" marR="5080" indent="-342900">
              <a:lnSpc>
                <a:spcPct val="100000"/>
              </a:lnSpc>
              <a:spcBef>
                <a:spcPts val="100"/>
              </a:spcBef>
            </a:pPr>
            <a:r>
              <a:rPr sz="1950" dirty="0">
                <a:solidFill>
                  <a:srgbClr val="90C226"/>
                </a:solidFill>
                <a:latin typeface="Marlett"/>
                <a:cs typeface="Marlett"/>
              </a:rPr>
              <a:t></a:t>
            </a:r>
            <a:r>
              <a:rPr sz="1950" spc="195" dirty="0">
                <a:solidFill>
                  <a:srgbClr val="90C226"/>
                </a:solidFill>
                <a:latin typeface="Times New Roman"/>
                <a:cs typeface="Times New Roman"/>
              </a:rPr>
              <a:t> </a:t>
            </a:r>
            <a:r>
              <a:rPr sz="2400" b="1" dirty="0">
                <a:solidFill>
                  <a:srgbClr val="404040"/>
                </a:solidFill>
                <a:latin typeface="Arial"/>
                <a:cs typeface="Arial"/>
              </a:rPr>
              <a:t>Single</a:t>
            </a:r>
            <a:r>
              <a:rPr sz="2400" b="1" spc="-40" dirty="0">
                <a:solidFill>
                  <a:srgbClr val="404040"/>
                </a:solidFill>
                <a:latin typeface="Arial"/>
                <a:cs typeface="Arial"/>
              </a:rPr>
              <a:t> </a:t>
            </a:r>
            <a:r>
              <a:rPr sz="2400" b="1" dirty="0">
                <a:solidFill>
                  <a:srgbClr val="404040"/>
                </a:solidFill>
                <a:latin typeface="Arial"/>
                <a:cs typeface="Arial"/>
              </a:rPr>
              <a:t>agent</a:t>
            </a:r>
            <a:r>
              <a:rPr sz="2400" dirty="0">
                <a:solidFill>
                  <a:srgbClr val="404040"/>
                </a:solidFill>
                <a:latin typeface="Arial MT"/>
                <a:cs typeface="Arial MT"/>
              </a:rPr>
              <a:t>:</a:t>
            </a:r>
            <a:r>
              <a:rPr sz="2400" spc="-45" dirty="0">
                <a:solidFill>
                  <a:srgbClr val="404040"/>
                </a:solidFill>
                <a:latin typeface="Arial MT"/>
                <a:cs typeface="Arial MT"/>
              </a:rPr>
              <a:t> </a:t>
            </a:r>
            <a:r>
              <a:rPr sz="2400" dirty="0">
                <a:solidFill>
                  <a:srgbClr val="404040"/>
                </a:solidFill>
                <a:latin typeface="Arial MT"/>
                <a:cs typeface="Arial MT"/>
              </a:rPr>
              <a:t>if</a:t>
            </a:r>
            <a:r>
              <a:rPr sz="2400" spc="-40" dirty="0">
                <a:solidFill>
                  <a:srgbClr val="404040"/>
                </a:solidFill>
                <a:latin typeface="Arial MT"/>
                <a:cs typeface="Arial MT"/>
              </a:rPr>
              <a:t> </a:t>
            </a:r>
            <a:r>
              <a:rPr sz="2400" dirty="0">
                <a:solidFill>
                  <a:srgbClr val="404040"/>
                </a:solidFill>
                <a:latin typeface="Arial MT"/>
                <a:cs typeface="Arial MT"/>
              </a:rPr>
              <a:t>only</a:t>
            </a:r>
            <a:r>
              <a:rPr sz="2400" spc="-40" dirty="0">
                <a:solidFill>
                  <a:srgbClr val="404040"/>
                </a:solidFill>
                <a:latin typeface="Arial MT"/>
                <a:cs typeface="Arial MT"/>
              </a:rPr>
              <a:t> </a:t>
            </a:r>
            <a:r>
              <a:rPr sz="2400" dirty="0">
                <a:solidFill>
                  <a:srgbClr val="404040"/>
                </a:solidFill>
                <a:latin typeface="Arial MT"/>
                <a:cs typeface="Arial MT"/>
              </a:rPr>
              <a:t>one</a:t>
            </a:r>
            <a:r>
              <a:rPr sz="2400" spc="-45" dirty="0">
                <a:solidFill>
                  <a:srgbClr val="404040"/>
                </a:solidFill>
                <a:latin typeface="Arial MT"/>
                <a:cs typeface="Arial MT"/>
              </a:rPr>
              <a:t> </a:t>
            </a:r>
            <a:r>
              <a:rPr sz="2400" dirty="0">
                <a:solidFill>
                  <a:srgbClr val="404040"/>
                </a:solidFill>
                <a:latin typeface="Arial MT"/>
                <a:cs typeface="Arial MT"/>
              </a:rPr>
              <a:t>agent</a:t>
            </a:r>
            <a:r>
              <a:rPr sz="2400" spc="-40" dirty="0">
                <a:solidFill>
                  <a:srgbClr val="404040"/>
                </a:solidFill>
                <a:latin typeface="Arial MT"/>
                <a:cs typeface="Arial MT"/>
              </a:rPr>
              <a:t> </a:t>
            </a:r>
            <a:r>
              <a:rPr sz="2400" dirty="0">
                <a:solidFill>
                  <a:srgbClr val="404040"/>
                </a:solidFill>
                <a:latin typeface="Arial MT"/>
                <a:cs typeface="Arial MT"/>
              </a:rPr>
              <a:t>is</a:t>
            </a:r>
            <a:r>
              <a:rPr sz="2400" spc="-45" dirty="0">
                <a:solidFill>
                  <a:srgbClr val="404040"/>
                </a:solidFill>
                <a:latin typeface="Arial MT"/>
                <a:cs typeface="Arial MT"/>
              </a:rPr>
              <a:t> </a:t>
            </a:r>
            <a:r>
              <a:rPr sz="2400" dirty="0">
                <a:solidFill>
                  <a:srgbClr val="404040"/>
                </a:solidFill>
                <a:latin typeface="Arial MT"/>
                <a:cs typeface="Arial MT"/>
              </a:rPr>
              <a:t>involved</a:t>
            </a:r>
            <a:r>
              <a:rPr sz="2400" spc="-40" dirty="0">
                <a:solidFill>
                  <a:srgbClr val="404040"/>
                </a:solidFill>
                <a:latin typeface="Arial MT"/>
                <a:cs typeface="Arial MT"/>
              </a:rPr>
              <a:t> </a:t>
            </a:r>
            <a:r>
              <a:rPr sz="2400" dirty="0">
                <a:solidFill>
                  <a:srgbClr val="404040"/>
                </a:solidFill>
                <a:latin typeface="Arial MT"/>
                <a:cs typeface="Arial MT"/>
              </a:rPr>
              <a:t>in</a:t>
            </a:r>
            <a:r>
              <a:rPr sz="2400" spc="-40" dirty="0">
                <a:solidFill>
                  <a:srgbClr val="404040"/>
                </a:solidFill>
                <a:latin typeface="Arial MT"/>
                <a:cs typeface="Arial MT"/>
              </a:rPr>
              <a:t> </a:t>
            </a:r>
            <a:r>
              <a:rPr sz="2400" dirty="0">
                <a:solidFill>
                  <a:srgbClr val="404040"/>
                </a:solidFill>
                <a:latin typeface="Arial MT"/>
                <a:cs typeface="Arial MT"/>
              </a:rPr>
              <a:t>an</a:t>
            </a:r>
            <a:r>
              <a:rPr sz="2400" spc="-45" dirty="0">
                <a:solidFill>
                  <a:srgbClr val="404040"/>
                </a:solidFill>
                <a:latin typeface="Arial MT"/>
                <a:cs typeface="Arial MT"/>
              </a:rPr>
              <a:t> </a:t>
            </a:r>
            <a:r>
              <a:rPr sz="2400" dirty="0">
                <a:solidFill>
                  <a:srgbClr val="404040"/>
                </a:solidFill>
                <a:latin typeface="Arial MT"/>
                <a:cs typeface="Arial MT"/>
              </a:rPr>
              <a:t>environment</a:t>
            </a:r>
            <a:r>
              <a:rPr sz="2400" spc="-40" dirty="0">
                <a:solidFill>
                  <a:srgbClr val="404040"/>
                </a:solidFill>
                <a:latin typeface="Arial MT"/>
                <a:cs typeface="Arial MT"/>
              </a:rPr>
              <a:t> </a:t>
            </a:r>
            <a:r>
              <a:rPr sz="2400" spc="-25" dirty="0">
                <a:solidFill>
                  <a:srgbClr val="404040"/>
                </a:solidFill>
                <a:latin typeface="Arial MT"/>
                <a:cs typeface="Arial MT"/>
              </a:rPr>
              <a:t>and </a:t>
            </a:r>
            <a:r>
              <a:rPr sz="2400" dirty="0">
                <a:solidFill>
                  <a:srgbClr val="404040"/>
                </a:solidFill>
                <a:latin typeface="Arial MT"/>
                <a:cs typeface="Arial MT"/>
              </a:rPr>
              <a:t>operating</a:t>
            </a:r>
            <a:r>
              <a:rPr sz="2400" spc="-85" dirty="0">
                <a:solidFill>
                  <a:srgbClr val="404040"/>
                </a:solidFill>
                <a:latin typeface="Arial MT"/>
                <a:cs typeface="Arial MT"/>
              </a:rPr>
              <a:t> </a:t>
            </a:r>
            <a:r>
              <a:rPr sz="2400" dirty="0">
                <a:solidFill>
                  <a:srgbClr val="404040"/>
                </a:solidFill>
                <a:latin typeface="Arial MT"/>
                <a:cs typeface="Arial MT"/>
              </a:rPr>
              <a:t>by</a:t>
            </a:r>
            <a:r>
              <a:rPr sz="2400" spc="-85" dirty="0">
                <a:solidFill>
                  <a:srgbClr val="404040"/>
                </a:solidFill>
                <a:latin typeface="Arial MT"/>
                <a:cs typeface="Arial MT"/>
              </a:rPr>
              <a:t> </a:t>
            </a:r>
            <a:r>
              <a:rPr sz="2400" spc="-10" dirty="0">
                <a:solidFill>
                  <a:srgbClr val="404040"/>
                </a:solidFill>
                <a:latin typeface="Arial MT"/>
                <a:cs typeface="Arial MT"/>
              </a:rPr>
              <a:t>itself</a:t>
            </a:r>
            <a:endParaRPr sz="2400">
              <a:latin typeface="Arial MT"/>
              <a:cs typeface="Arial MT"/>
            </a:endParaRPr>
          </a:p>
          <a:p>
            <a:pPr marL="12700">
              <a:lnSpc>
                <a:spcPct val="100000"/>
              </a:lnSpc>
              <a:spcBef>
                <a:spcPts val="1000"/>
              </a:spcBef>
            </a:pPr>
            <a:r>
              <a:rPr sz="1950" dirty="0">
                <a:solidFill>
                  <a:srgbClr val="90C226"/>
                </a:solidFill>
                <a:latin typeface="Marlett"/>
                <a:cs typeface="Marlett"/>
              </a:rPr>
              <a:t></a:t>
            </a:r>
            <a:r>
              <a:rPr sz="1950" spc="204" dirty="0">
                <a:solidFill>
                  <a:srgbClr val="90C226"/>
                </a:solidFill>
                <a:latin typeface="Times New Roman"/>
                <a:cs typeface="Times New Roman"/>
              </a:rPr>
              <a:t> </a:t>
            </a:r>
            <a:r>
              <a:rPr sz="2400" dirty="0">
                <a:solidFill>
                  <a:srgbClr val="404040"/>
                </a:solidFill>
                <a:latin typeface="Arial MT"/>
                <a:cs typeface="Arial MT"/>
              </a:rPr>
              <a:t>Example</a:t>
            </a:r>
            <a:r>
              <a:rPr sz="2400" spc="-35" dirty="0">
                <a:solidFill>
                  <a:srgbClr val="404040"/>
                </a:solidFill>
                <a:latin typeface="Arial MT"/>
                <a:cs typeface="Arial MT"/>
              </a:rPr>
              <a:t> </a:t>
            </a:r>
            <a:r>
              <a:rPr sz="2400" dirty="0">
                <a:solidFill>
                  <a:srgbClr val="404040"/>
                </a:solidFill>
                <a:latin typeface="Arial MT"/>
                <a:cs typeface="Arial MT"/>
              </a:rPr>
              <a:t>:</a:t>
            </a:r>
            <a:r>
              <a:rPr sz="2400" spc="-30" dirty="0">
                <a:solidFill>
                  <a:srgbClr val="404040"/>
                </a:solidFill>
                <a:latin typeface="Arial MT"/>
                <a:cs typeface="Arial MT"/>
              </a:rPr>
              <a:t> </a:t>
            </a:r>
            <a:r>
              <a:rPr sz="2400" b="1" spc="-20" dirty="0">
                <a:solidFill>
                  <a:srgbClr val="404040"/>
                </a:solidFill>
                <a:latin typeface="Arial"/>
                <a:cs typeface="Arial"/>
              </a:rPr>
              <a:t>Maze</a:t>
            </a:r>
            <a:endParaRPr sz="2400">
              <a:latin typeface="Arial"/>
              <a:cs typeface="Arial"/>
            </a:endParaRPr>
          </a:p>
        </p:txBody>
      </p:sp>
      <p:sp>
        <p:nvSpPr>
          <p:cNvPr id="5" name="object 5"/>
          <p:cNvSpPr txBox="1"/>
          <p:nvPr/>
        </p:nvSpPr>
        <p:spPr>
          <a:xfrm>
            <a:off x="220353" y="3880320"/>
            <a:ext cx="8685530" cy="1010919"/>
          </a:xfrm>
          <a:prstGeom prst="rect">
            <a:avLst/>
          </a:prstGeom>
        </p:spPr>
        <p:txBody>
          <a:bodyPr vert="horz" wrap="square" lIns="0" tIns="139700" rIns="0" bIns="0" rtlCol="0">
            <a:spAutoFit/>
          </a:bodyPr>
          <a:lstStyle/>
          <a:p>
            <a:pPr marL="12700">
              <a:lnSpc>
                <a:spcPct val="100000"/>
              </a:lnSpc>
              <a:spcBef>
                <a:spcPts val="1100"/>
              </a:spcBef>
              <a:tabLst>
                <a:tab pos="2148840" algn="l"/>
              </a:tabLst>
            </a:pPr>
            <a:r>
              <a:rPr sz="1950" dirty="0">
                <a:solidFill>
                  <a:srgbClr val="90C226"/>
                </a:solidFill>
                <a:latin typeface="Marlett"/>
                <a:cs typeface="Marlett"/>
              </a:rPr>
              <a:t></a:t>
            </a:r>
            <a:r>
              <a:rPr sz="1950" spc="260" dirty="0">
                <a:solidFill>
                  <a:srgbClr val="90C226"/>
                </a:solidFill>
                <a:latin typeface="Times New Roman"/>
                <a:cs typeface="Times New Roman"/>
              </a:rPr>
              <a:t> </a:t>
            </a:r>
            <a:r>
              <a:rPr sz="2400" b="1" spc="-10" dirty="0">
                <a:solidFill>
                  <a:srgbClr val="404040"/>
                </a:solidFill>
                <a:latin typeface="Arial"/>
                <a:cs typeface="Arial"/>
              </a:rPr>
              <a:t>Multiagent:</a:t>
            </a:r>
            <a:r>
              <a:rPr sz="2400" b="1" dirty="0">
                <a:solidFill>
                  <a:srgbClr val="404040"/>
                </a:solidFill>
                <a:latin typeface="Arial"/>
                <a:cs typeface="Arial"/>
              </a:rPr>
              <a:t>	</a:t>
            </a:r>
            <a:r>
              <a:rPr sz="2400" dirty="0">
                <a:solidFill>
                  <a:srgbClr val="404040"/>
                </a:solidFill>
                <a:latin typeface="Arial MT"/>
                <a:cs typeface="Arial MT"/>
              </a:rPr>
              <a:t>if</a:t>
            </a:r>
            <a:r>
              <a:rPr sz="2400" spc="-60" dirty="0">
                <a:solidFill>
                  <a:srgbClr val="404040"/>
                </a:solidFill>
                <a:latin typeface="Arial MT"/>
                <a:cs typeface="Arial MT"/>
              </a:rPr>
              <a:t> </a:t>
            </a:r>
            <a:r>
              <a:rPr sz="2400" dirty="0">
                <a:solidFill>
                  <a:srgbClr val="404040"/>
                </a:solidFill>
                <a:latin typeface="Arial MT"/>
                <a:cs typeface="Arial MT"/>
              </a:rPr>
              <a:t>multiple</a:t>
            </a:r>
            <a:r>
              <a:rPr sz="2400" spc="-60" dirty="0">
                <a:solidFill>
                  <a:srgbClr val="404040"/>
                </a:solidFill>
                <a:latin typeface="Arial MT"/>
                <a:cs typeface="Arial MT"/>
              </a:rPr>
              <a:t> </a:t>
            </a:r>
            <a:r>
              <a:rPr sz="2400" dirty="0">
                <a:solidFill>
                  <a:srgbClr val="404040"/>
                </a:solidFill>
                <a:latin typeface="Arial MT"/>
                <a:cs typeface="Arial MT"/>
              </a:rPr>
              <a:t>agent</a:t>
            </a:r>
            <a:r>
              <a:rPr sz="2400" spc="-60" dirty="0">
                <a:solidFill>
                  <a:srgbClr val="404040"/>
                </a:solidFill>
                <a:latin typeface="Arial MT"/>
                <a:cs typeface="Arial MT"/>
              </a:rPr>
              <a:t> </a:t>
            </a:r>
            <a:r>
              <a:rPr sz="2400" dirty="0">
                <a:solidFill>
                  <a:srgbClr val="404040"/>
                </a:solidFill>
                <a:latin typeface="Arial MT"/>
                <a:cs typeface="Arial MT"/>
              </a:rPr>
              <a:t>are</a:t>
            </a:r>
            <a:r>
              <a:rPr sz="2400" spc="-60" dirty="0">
                <a:solidFill>
                  <a:srgbClr val="404040"/>
                </a:solidFill>
                <a:latin typeface="Arial MT"/>
                <a:cs typeface="Arial MT"/>
              </a:rPr>
              <a:t> </a:t>
            </a:r>
            <a:r>
              <a:rPr sz="2400" dirty="0">
                <a:solidFill>
                  <a:srgbClr val="404040"/>
                </a:solidFill>
                <a:latin typeface="Arial MT"/>
                <a:cs typeface="Arial MT"/>
              </a:rPr>
              <a:t>operating</a:t>
            </a:r>
            <a:r>
              <a:rPr sz="2400" spc="-60" dirty="0">
                <a:solidFill>
                  <a:srgbClr val="404040"/>
                </a:solidFill>
                <a:latin typeface="Arial MT"/>
                <a:cs typeface="Arial MT"/>
              </a:rPr>
              <a:t> </a:t>
            </a:r>
            <a:r>
              <a:rPr sz="2400" dirty="0">
                <a:solidFill>
                  <a:srgbClr val="404040"/>
                </a:solidFill>
                <a:latin typeface="Arial MT"/>
                <a:cs typeface="Arial MT"/>
              </a:rPr>
              <a:t>in</a:t>
            </a:r>
            <a:r>
              <a:rPr sz="2400" spc="-60" dirty="0">
                <a:solidFill>
                  <a:srgbClr val="404040"/>
                </a:solidFill>
                <a:latin typeface="Arial MT"/>
                <a:cs typeface="Arial MT"/>
              </a:rPr>
              <a:t> </a:t>
            </a:r>
            <a:r>
              <a:rPr sz="2400" dirty="0">
                <a:solidFill>
                  <a:srgbClr val="404040"/>
                </a:solidFill>
                <a:latin typeface="Arial MT"/>
                <a:cs typeface="Arial MT"/>
              </a:rPr>
              <a:t>an</a:t>
            </a:r>
            <a:r>
              <a:rPr sz="2400" spc="-60" dirty="0">
                <a:solidFill>
                  <a:srgbClr val="404040"/>
                </a:solidFill>
                <a:latin typeface="Arial MT"/>
                <a:cs typeface="Arial MT"/>
              </a:rPr>
              <a:t> </a:t>
            </a:r>
            <a:r>
              <a:rPr sz="2400" spc="-10" dirty="0">
                <a:solidFill>
                  <a:srgbClr val="404040"/>
                </a:solidFill>
                <a:latin typeface="Arial MT"/>
                <a:cs typeface="Arial MT"/>
              </a:rPr>
              <a:t>environment</a:t>
            </a:r>
            <a:endParaRPr sz="2400">
              <a:latin typeface="Arial MT"/>
              <a:cs typeface="Arial MT"/>
            </a:endParaRPr>
          </a:p>
          <a:p>
            <a:pPr marL="12700">
              <a:lnSpc>
                <a:spcPct val="100000"/>
              </a:lnSpc>
              <a:spcBef>
                <a:spcPts val="1000"/>
              </a:spcBef>
            </a:pPr>
            <a:r>
              <a:rPr sz="1950" dirty="0">
                <a:solidFill>
                  <a:srgbClr val="90C226"/>
                </a:solidFill>
                <a:latin typeface="Marlett"/>
                <a:cs typeface="Marlett"/>
              </a:rPr>
              <a:t></a:t>
            </a:r>
            <a:r>
              <a:rPr sz="1950" spc="200" dirty="0">
                <a:solidFill>
                  <a:srgbClr val="90C226"/>
                </a:solidFill>
                <a:latin typeface="Times New Roman"/>
                <a:cs typeface="Times New Roman"/>
              </a:rPr>
              <a:t> </a:t>
            </a:r>
            <a:r>
              <a:rPr sz="2400" b="1" dirty="0">
                <a:solidFill>
                  <a:srgbClr val="404040"/>
                </a:solidFill>
                <a:latin typeface="Arial"/>
                <a:cs typeface="Arial"/>
              </a:rPr>
              <a:t>example:</a:t>
            </a:r>
            <a:r>
              <a:rPr sz="2400" b="1" spc="-40" dirty="0">
                <a:solidFill>
                  <a:srgbClr val="404040"/>
                </a:solidFill>
                <a:latin typeface="Arial"/>
                <a:cs typeface="Arial"/>
              </a:rPr>
              <a:t> </a:t>
            </a:r>
            <a:r>
              <a:rPr sz="2400" b="1" spc="-10" dirty="0">
                <a:solidFill>
                  <a:srgbClr val="404040"/>
                </a:solidFill>
                <a:latin typeface="Arial"/>
                <a:cs typeface="Arial"/>
              </a:rPr>
              <a:t>football</a:t>
            </a:r>
            <a:endParaRPr sz="2400">
              <a:latin typeface="Arial"/>
              <a:cs typeface="Arial"/>
            </a:endParaRPr>
          </a:p>
        </p:txBody>
      </p:sp>
      <p:pic>
        <p:nvPicPr>
          <p:cNvPr id="6" name="object 6"/>
          <p:cNvPicPr/>
          <p:nvPr/>
        </p:nvPicPr>
        <p:blipFill>
          <a:blip r:embed="rId2" cstate="print"/>
          <a:stretch>
            <a:fillRect/>
          </a:stretch>
        </p:blipFill>
        <p:spPr>
          <a:xfrm>
            <a:off x="3946525" y="1368425"/>
            <a:ext cx="2047875" cy="2047875"/>
          </a:xfrm>
          <a:prstGeom prst="rect">
            <a:avLst/>
          </a:prstGeom>
        </p:spPr>
      </p:pic>
      <p:pic>
        <p:nvPicPr>
          <p:cNvPr id="7" name="object 7"/>
          <p:cNvPicPr/>
          <p:nvPr/>
        </p:nvPicPr>
        <p:blipFill>
          <a:blip r:embed="rId3" cstate="print"/>
          <a:stretch>
            <a:fillRect/>
          </a:stretch>
        </p:blipFill>
        <p:spPr>
          <a:xfrm>
            <a:off x="7391400" y="4521200"/>
            <a:ext cx="2352675" cy="194310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013200"/>
            <a:ext cx="448945" cy="2844800"/>
          </a:xfrm>
          <a:custGeom>
            <a:avLst/>
            <a:gdLst/>
            <a:ahLst/>
            <a:cxnLst/>
            <a:rect l="l" t="t" r="r" b="b"/>
            <a:pathLst>
              <a:path w="448945" h="2844800">
                <a:moveTo>
                  <a:pt x="448732" y="2844800"/>
                </a:moveTo>
                <a:lnTo>
                  <a:pt x="0" y="2844800"/>
                </a:lnTo>
                <a:lnTo>
                  <a:pt x="0" y="0"/>
                </a:lnTo>
                <a:lnTo>
                  <a:pt x="448732" y="2844800"/>
                </a:lnTo>
                <a:close/>
              </a:path>
            </a:pathLst>
          </a:custGeom>
          <a:solidFill>
            <a:srgbClr val="90C226">
              <a:alpha val="85096"/>
            </a:srgbClr>
          </a:solidFill>
        </p:spPr>
        <p:txBody>
          <a:bodyPr wrap="square" lIns="0" tIns="0" rIns="0" bIns="0" rtlCol="0"/>
          <a:lstStyle/>
          <a:p>
            <a:endParaRPr/>
          </a:p>
        </p:txBody>
      </p:sp>
      <p:sp>
        <p:nvSpPr>
          <p:cNvPr id="3" name="object 3"/>
          <p:cNvSpPr txBox="1">
            <a:spLocks noGrp="1"/>
          </p:cNvSpPr>
          <p:nvPr>
            <p:ph type="title"/>
          </p:nvPr>
        </p:nvSpPr>
        <p:spPr>
          <a:xfrm>
            <a:off x="599223" y="947052"/>
            <a:ext cx="7084695" cy="360680"/>
          </a:xfrm>
          <a:prstGeom prst="rect">
            <a:avLst/>
          </a:prstGeom>
        </p:spPr>
        <p:txBody>
          <a:bodyPr vert="horz" wrap="square" lIns="0" tIns="12700" rIns="0" bIns="0" rtlCol="0">
            <a:spAutoFit/>
          </a:bodyPr>
          <a:lstStyle/>
          <a:p>
            <a:pPr marL="12700">
              <a:lnSpc>
                <a:spcPct val="100000"/>
              </a:lnSpc>
              <a:spcBef>
                <a:spcPts val="100"/>
              </a:spcBef>
            </a:pPr>
            <a:r>
              <a:rPr sz="1800" b="0" dirty="0">
                <a:solidFill>
                  <a:srgbClr val="90C226"/>
                </a:solidFill>
                <a:latin typeface="Marlett"/>
                <a:cs typeface="Marlett"/>
              </a:rPr>
              <a:t></a:t>
            </a:r>
            <a:r>
              <a:rPr sz="1800" b="0" spc="365" dirty="0">
                <a:solidFill>
                  <a:srgbClr val="90C226"/>
                </a:solidFill>
                <a:latin typeface="Times New Roman"/>
                <a:cs typeface="Times New Roman"/>
              </a:rPr>
              <a:t> </a:t>
            </a:r>
            <a:r>
              <a:rPr sz="2200" b="0" dirty="0">
                <a:solidFill>
                  <a:srgbClr val="404040"/>
                </a:solidFill>
                <a:latin typeface="Arial MT"/>
                <a:cs typeface="Arial MT"/>
              </a:rPr>
              <a:t>Thus,</a:t>
            </a:r>
            <a:r>
              <a:rPr sz="2200" b="0" spc="-55" dirty="0">
                <a:solidFill>
                  <a:srgbClr val="404040"/>
                </a:solidFill>
                <a:latin typeface="Arial MT"/>
                <a:cs typeface="Arial MT"/>
              </a:rPr>
              <a:t> </a:t>
            </a:r>
            <a:r>
              <a:rPr sz="2200" b="0" dirty="0">
                <a:solidFill>
                  <a:srgbClr val="404040"/>
                </a:solidFill>
                <a:latin typeface="Arial MT"/>
                <a:cs typeface="Arial MT"/>
              </a:rPr>
              <a:t>chess</a:t>
            </a:r>
            <a:r>
              <a:rPr sz="2200" b="0" spc="-50" dirty="0">
                <a:solidFill>
                  <a:srgbClr val="404040"/>
                </a:solidFill>
                <a:latin typeface="Arial MT"/>
                <a:cs typeface="Arial MT"/>
              </a:rPr>
              <a:t> </a:t>
            </a:r>
            <a:r>
              <a:rPr sz="2200" b="0" dirty="0">
                <a:solidFill>
                  <a:srgbClr val="404040"/>
                </a:solidFill>
                <a:latin typeface="Arial MT"/>
                <a:cs typeface="Arial MT"/>
              </a:rPr>
              <a:t>is</a:t>
            </a:r>
            <a:r>
              <a:rPr sz="2200" b="0" spc="-55" dirty="0">
                <a:solidFill>
                  <a:srgbClr val="404040"/>
                </a:solidFill>
                <a:latin typeface="Arial MT"/>
                <a:cs typeface="Arial MT"/>
              </a:rPr>
              <a:t> </a:t>
            </a:r>
            <a:r>
              <a:rPr sz="2200" b="0" dirty="0">
                <a:solidFill>
                  <a:srgbClr val="404040"/>
                </a:solidFill>
                <a:latin typeface="Arial MT"/>
                <a:cs typeface="Arial MT"/>
              </a:rPr>
              <a:t>a</a:t>
            </a:r>
            <a:r>
              <a:rPr sz="2200" b="0" spc="-40" dirty="0">
                <a:solidFill>
                  <a:srgbClr val="404040"/>
                </a:solidFill>
                <a:latin typeface="Arial MT"/>
                <a:cs typeface="Arial MT"/>
              </a:rPr>
              <a:t> </a:t>
            </a:r>
            <a:r>
              <a:rPr sz="2200" dirty="0">
                <a:solidFill>
                  <a:srgbClr val="404040"/>
                </a:solidFill>
              </a:rPr>
              <a:t>competitive</a:t>
            </a:r>
            <a:r>
              <a:rPr sz="2200" spc="-30" dirty="0">
                <a:solidFill>
                  <a:srgbClr val="404040"/>
                </a:solidFill>
              </a:rPr>
              <a:t> </a:t>
            </a:r>
            <a:r>
              <a:rPr sz="2200" b="0" dirty="0">
                <a:solidFill>
                  <a:srgbClr val="404040"/>
                </a:solidFill>
                <a:latin typeface="Arial MT"/>
                <a:cs typeface="Arial MT"/>
              </a:rPr>
              <a:t>multiagent</a:t>
            </a:r>
            <a:r>
              <a:rPr sz="2200" b="0" spc="-50" dirty="0">
                <a:solidFill>
                  <a:srgbClr val="404040"/>
                </a:solidFill>
                <a:latin typeface="Arial MT"/>
                <a:cs typeface="Arial MT"/>
              </a:rPr>
              <a:t> </a:t>
            </a:r>
            <a:r>
              <a:rPr sz="2200" b="0" spc="-10" dirty="0">
                <a:solidFill>
                  <a:srgbClr val="404040"/>
                </a:solidFill>
                <a:latin typeface="Arial MT"/>
                <a:cs typeface="Arial MT"/>
              </a:rPr>
              <a:t>environment.</a:t>
            </a:r>
            <a:endParaRPr sz="2200">
              <a:latin typeface="Arial MT"/>
              <a:cs typeface="Arial MT"/>
            </a:endParaRPr>
          </a:p>
        </p:txBody>
      </p:sp>
      <p:sp>
        <p:nvSpPr>
          <p:cNvPr id="4" name="object 4"/>
          <p:cNvSpPr txBox="1"/>
          <p:nvPr/>
        </p:nvSpPr>
        <p:spPr>
          <a:xfrm>
            <a:off x="942123" y="2206892"/>
            <a:ext cx="5015865" cy="360680"/>
          </a:xfrm>
          <a:prstGeom prst="rect">
            <a:avLst/>
          </a:prstGeom>
        </p:spPr>
        <p:txBody>
          <a:bodyPr vert="horz" wrap="square" lIns="0" tIns="12700" rIns="0" bIns="0" rtlCol="0">
            <a:spAutoFit/>
          </a:bodyPr>
          <a:lstStyle/>
          <a:p>
            <a:pPr marL="12700">
              <a:lnSpc>
                <a:spcPct val="100000"/>
              </a:lnSpc>
              <a:spcBef>
                <a:spcPts val="100"/>
              </a:spcBef>
              <a:tabLst>
                <a:tab pos="1540510" algn="l"/>
                <a:tab pos="2136775" algn="l"/>
                <a:tab pos="3916045" algn="l"/>
              </a:tabLst>
            </a:pPr>
            <a:r>
              <a:rPr sz="2200" spc="-10" dirty="0">
                <a:solidFill>
                  <a:srgbClr val="404040"/>
                </a:solidFill>
                <a:latin typeface="Arial MT"/>
                <a:cs typeface="Arial MT"/>
              </a:rPr>
              <a:t>maximizes</a:t>
            </a:r>
            <a:r>
              <a:rPr sz="2200" dirty="0">
                <a:solidFill>
                  <a:srgbClr val="404040"/>
                </a:solidFill>
                <a:latin typeface="Arial MT"/>
                <a:cs typeface="Arial MT"/>
              </a:rPr>
              <a:t>	</a:t>
            </a:r>
            <a:r>
              <a:rPr sz="2200" spc="-25" dirty="0">
                <a:solidFill>
                  <a:srgbClr val="404040"/>
                </a:solidFill>
                <a:latin typeface="Arial MT"/>
                <a:cs typeface="Arial MT"/>
              </a:rPr>
              <a:t>the</a:t>
            </a:r>
            <a:r>
              <a:rPr sz="2200" dirty="0">
                <a:solidFill>
                  <a:srgbClr val="404040"/>
                </a:solidFill>
                <a:latin typeface="Arial MT"/>
                <a:cs typeface="Arial MT"/>
              </a:rPr>
              <a:t>	</a:t>
            </a:r>
            <a:r>
              <a:rPr sz="2200" spc="-10" dirty="0">
                <a:solidFill>
                  <a:srgbClr val="404040"/>
                </a:solidFill>
                <a:latin typeface="Arial MT"/>
                <a:cs typeface="Arial MT"/>
              </a:rPr>
              <a:t>performance</a:t>
            </a:r>
            <a:r>
              <a:rPr sz="2200" dirty="0">
                <a:solidFill>
                  <a:srgbClr val="404040"/>
                </a:solidFill>
                <a:latin typeface="Arial MT"/>
                <a:cs typeface="Arial MT"/>
              </a:rPr>
              <a:t>	</a:t>
            </a:r>
            <a:r>
              <a:rPr sz="2200" spc="-10" dirty="0">
                <a:solidFill>
                  <a:srgbClr val="404040"/>
                </a:solidFill>
                <a:latin typeface="Arial MT"/>
                <a:cs typeface="Arial MT"/>
              </a:rPr>
              <a:t>measure</a:t>
            </a:r>
            <a:endParaRPr sz="2200">
              <a:latin typeface="Arial MT"/>
              <a:cs typeface="Arial MT"/>
            </a:endParaRPr>
          </a:p>
        </p:txBody>
      </p:sp>
      <p:sp>
        <p:nvSpPr>
          <p:cNvPr id="5" name="object 5"/>
          <p:cNvSpPr txBox="1"/>
          <p:nvPr/>
        </p:nvSpPr>
        <p:spPr>
          <a:xfrm>
            <a:off x="599223" y="1871612"/>
            <a:ext cx="9035415" cy="695960"/>
          </a:xfrm>
          <a:prstGeom prst="rect">
            <a:avLst/>
          </a:prstGeom>
        </p:spPr>
        <p:txBody>
          <a:bodyPr vert="horz" wrap="square" lIns="0" tIns="12700" rIns="0" bIns="0" rtlCol="0">
            <a:spAutoFit/>
          </a:bodyPr>
          <a:lstStyle/>
          <a:p>
            <a:pPr marL="12700">
              <a:lnSpc>
                <a:spcPct val="100000"/>
              </a:lnSpc>
              <a:spcBef>
                <a:spcPts val="100"/>
              </a:spcBef>
              <a:tabLst>
                <a:tab pos="814705" algn="l"/>
                <a:tab pos="1429385" algn="l"/>
                <a:tab pos="3007995" algn="l"/>
                <a:tab pos="4851400" algn="l"/>
                <a:tab pos="5387975" algn="l"/>
                <a:tab pos="6002655" algn="l"/>
                <a:tab pos="6866890" algn="l"/>
                <a:tab pos="7792720" algn="l"/>
              </a:tabLst>
            </a:pPr>
            <a:r>
              <a:rPr sz="1800" dirty="0">
                <a:solidFill>
                  <a:srgbClr val="90C226"/>
                </a:solidFill>
                <a:latin typeface="Marlett"/>
                <a:cs typeface="Marlett"/>
              </a:rPr>
              <a:t></a:t>
            </a:r>
            <a:r>
              <a:rPr sz="1800" spc="434" dirty="0">
                <a:solidFill>
                  <a:srgbClr val="90C226"/>
                </a:solidFill>
                <a:latin typeface="Times New Roman"/>
                <a:cs typeface="Times New Roman"/>
              </a:rPr>
              <a:t> </a:t>
            </a:r>
            <a:r>
              <a:rPr sz="2200" spc="-25" dirty="0">
                <a:solidFill>
                  <a:srgbClr val="404040"/>
                </a:solidFill>
                <a:latin typeface="Arial MT"/>
                <a:cs typeface="Arial MT"/>
              </a:rPr>
              <a:t>In</a:t>
            </a:r>
            <a:r>
              <a:rPr sz="2200" dirty="0">
                <a:solidFill>
                  <a:srgbClr val="404040"/>
                </a:solidFill>
                <a:latin typeface="Arial MT"/>
                <a:cs typeface="Arial MT"/>
              </a:rPr>
              <a:t>	</a:t>
            </a:r>
            <a:r>
              <a:rPr sz="2200" spc="-25" dirty="0">
                <a:solidFill>
                  <a:srgbClr val="404040"/>
                </a:solidFill>
                <a:latin typeface="Arial MT"/>
                <a:cs typeface="Arial MT"/>
              </a:rPr>
              <a:t>the</a:t>
            </a:r>
            <a:r>
              <a:rPr sz="2200" dirty="0">
                <a:solidFill>
                  <a:srgbClr val="404040"/>
                </a:solidFill>
                <a:latin typeface="Arial MT"/>
                <a:cs typeface="Arial MT"/>
              </a:rPr>
              <a:t>	</a:t>
            </a:r>
            <a:r>
              <a:rPr sz="2200" spc="-20" dirty="0">
                <a:solidFill>
                  <a:srgbClr val="404040"/>
                </a:solidFill>
                <a:latin typeface="Arial MT"/>
                <a:cs typeface="Arial MT"/>
              </a:rPr>
              <a:t>taxi-</a:t>
            </a:r>
            <a:r>
              <a:rPr sz="2200" spc="-10" dirty="0">
                <a:solidFill>
                  <a:srgbClr val="404040"/>
                </a:solidFill>
                <a:latin typeface="Arial MT"/>
                <a:cs typeface="Arial MT"/>
              </a:rPr>
              <a:t>driving</a:t>
            </a:r>
            <a:r>
              <a:rPr sz="2200" dirty="0">
                <a:solidFill>
                  <a:srgbClr val="404040"/>
                </a:solidFill>
                <a:latin typeface="Arial MT"/>
                <a:cs typeface="Arial MT"/>
              </a:rPr>
              <a:t>	</a:t>
            </a:r>
            <a:r>
              <a:rPr sz="2200" spc="-10" dirty="0">
                <a:solidFill>
                  <a:srgbClr val="404040"/>
                </a:solidFill>
                <a:latin typeface="Arial MT"/>
                <a:cs typeface="Arial MT"/>
              </a:rPr>
              <a:t>environment,</a:t>
            </a:r>
            <a:r>
              <a:rPr sz="2200" dirty="0">
                <a:solidFill>
                  <a:srgbClr val="404040"/>
                </a:solidFill>
                <a:latin typeface="Arial MT"/>
                <a:cs typeface="Arial MT"/>
              </a:rPr>
              <a:t>	</a:t>
            </a:r>
            <a:r>
              <a:rPr sz="2200" spc="-25" dirty="0">
                <a:solidFill>
                  <a:srgbClr val="404040"/>
                </a:solidFill>
                <a:latin typeface="Arial MT"/>
                <a:cs typeface="Arial MT"/>
              </a:rPr>
              <a:t>on</a:t>
            </a:r>
            <a:r>
              <a:rPr sz="2200" dirty="0">
                <a:solidFill>
                  <a:srgbClr val="404040"/>
                </a:solidFill>
                <a:latin typeface="Arial MT"/>
                <a:cs typeface="Arial MT"/>
              </a:rPr>
              <a:t>	</a:t>
            </a:r>
            <a:r>
              <a:rPr sz="2200" spc="-25" dirty="0">
                <a:solidFill>
                  <a:srgbClr val="404040"/>
                </a:solidFill>
                <a:latin typeface="Arial MT"/>
                <a:cs typeface="Arial MT"/>
              </a:rPr>
              <a:t>the</a:t>
            </a:r>
            <a:r>
              <a:rPr sz="2200" dirty="0">
                <a:solidFill>
                  <a:srgbClr val="404040"/>
                </a:solidFill>
                <a:latin typeface="Arial MT"/>
                <a:cs typeface="Arial MT"/>
              </a:rPr>
              <a:t>	</a:t>
            </a:r>
            <a:r>
              <a:rPr sz="2200" spc="-10" dirty="0">
                <a:solidFill>
                  <a:srgbClr val="404040"/>
                </a:solidFill>
                <a:latin typeface="Arial MT"/>
                <a:cs typeface="Arial MT"/>
              </a:rPr>
              <a:t>other</a:t>
            </a:r>
            <a:r>
              <a:rPr sz="2200" dirty="0">
                <a:solidFill>
                  <a:srgbClr val="404040"/>
                </a:solidFill>
                <a:latin typeface="Arial MT"/>
                <a:cs typeface="Arial MT"/>
              </a:rPr>
              <a:t>	</a:t>
            </a:r>
            <a:r>
              <a:rPr sz="2200" spc="-10" dirty="0">
                <a:solidFill>
                  <a:srgbClr val="404040"/>
                </a:solidFill>
                <a:latin typeface="Arial MT"/>
                <a:cs typeface="Arial MT"/>
              </a:rPr>
              <a:t>hand,</a:t>
            </a:r>
            <a:r>
              <a:rPr sz="2200" dirty="0">
                <a:solidFill>
                  <a:srgbClr val="404040"/>
                </a:solidFill>
                <a:latin typeface="Arial MT"/>
                <a:cs typeface="Arial MT"/>
              </a:rPr>
              <a:t>	</a:t>
            </a:r>
            <a:r>
              <a:rPr sz="2200" spc="-10" dirty="0">
                <a:solidFill>
                  <a:srgbClr val="404040"/>
                </a:solidFill>
                <a:latin typeface="Arial MT"/>
                <a:cs typeface="Arial MT"/>
              </a:rPr>
              <a:t>avoiding</a:t>
            </a:r>
            <a:endParaRPr sz="2200">
              <a:latin typeface="Arial MT"/>
              <a:cs typeface="Arial MT"/>
            </a:endParaRPr>
          </a:p>
          <a:p>
            <a:pPr marL="5555615">
              <a:lnSpc>
                <a:spcPct val="100000"/>
              </a:lnSpc>
              <a:tabLst>
                <a:tab pos="5996305" algn="l"/>
                <a:tab pos="6482715" algn="l"/>
                <a:tab pos="7607934" algn="l"/>
                <a:tab pos="8110220" algn="l"/>
                <a:tab pos="8457565" algn="l"/>
                <a:tab pos="8866505" algn="l"/>
              </a:tabLst>
            </a:pPr>
            <a:r>
              <a:rPr sz="2200" spc="-25" dirty="0">
                <a:solidFill>
                  <a:srgbClr val="404040"/>
                </a:solidFill>
                <a:latin typeface="Arial MT"/>
                <a:cs typeface="Arial MT"/>
              </a:rPr>
              <a:t>of</a:t>
            </a:r>
            <a:r>
              <a:rPr sz="2200" dirty="0">
                <a:solidFill>
                  <a:srgbClr val="404040"/>
                </a:solidFill>
                <a:latin typeface="Arial MT"/>
                <a:cs typeface="Arial MT"/>
              </a:rPr>
              <a:t>	</a:t>
            </a:r>
            <a:r>
              <a:rPr sz="2200" spc="-25" dirty="0">
                <a:solidFill>
                  <a:srgbClr val="404040"/>
                </a:solidFill>
                <a:latin typeface="Arial MT"/>
                <a:cs typeface="Arial MT"/>
              </a:rPr>
              <a:t>all</a:t>
            </a:r>
            <a:r>
              <a:rPr sz="2200" dirty="0">
                <a:solidFill>
                  <a:srgbClr val="404040"/>
                </a:solidFill>
                <a:latin typeface="Arial MT"/>
                <a:cs typeface="Arial MT"/>
              </a:rPr>
              <a:t>	</a:t>
            </a:r>
            <a:r>
              <a:rPr sz="2200" spc="-10" dirty="0">
                <a:solidFill>
                  <a:srgbClr val="404040"/>
                </a:solidFill>
                <a:latin typeface="Arial MT"/>
                <a:cs typeface="Arial MT"/>
              </a:rPr>
              <a:t>agents,</a:t>
            </a:r>
            <a:r>
              <a:rPr sz="2200" dirty="0">
                <a:solidFill>
                  <a:srgbClr val="404040"/>
                </a:solidFill>
                <a:latin typeface="Arial MT"/>
                <a:cs typeface="Arial MT"/>
              </a:rPr>
              <a:t>	</a:t>
            </a:r>
            <a:r>
              <a:rPr sz="2200" spc="-25" dirty="0">
                <a:solidFill>
                  <a:srgbClr val="404040"/>
                </a:solidFill>
                <a:latin typeface="Arial MT"/>
                <a:cs typeface="Arial MT"/>
              </a:rPr>
              <a:t>so</a:t>
            </a:r>
            <a:r>
              <a:rPr sz="2200" dirty="0">
                <a:solidFill>
                  <a:srgbClr val="404040"/>
                </a:solidFill>
                <a:latin typeface="Arial MT"/>
                <a:cs typeface="Arial MT"/>
              </a:rPr>
              <a:t>	</a:t>
            </a:r>
            <a:r>
              <a:rPr sz="2200" spc="-25" dirty="0">
                <a:solidFill>
                  <a:srgbClr val="404040"/>
                </a:solidFill>
                <a:latin typeface="Arial MT"/>
                <a:cs typeface="Arial MT"/>
              </a:rPr>
              <a:t>it</a:t>
            </a:r>
            <a:r>
              <a:rPr sz="2200" dirty="0">
                <a:solidFill>
                  <a:srgbClr val="404040"/>
                </a:solidFill>
                <a:latin typeface="Arial MT"/>
                <a:cs typeface="Arial MT"/>
              </a:rPr>
              <a:t>	</a:t>
            </a:r>
            <a:r>
              <a:rPr sz="2200" spc="-25" dirty="0">
                <a:solidFill>
                  <a:srgbClr val="404040"/>
                </a:solidFill>
                <a:latin typeface="Arial MT"/>
                <a:cs typeface="Arial MT"/>
              </a:rPr>
              <a:t>is</a:t>
            </a:r>
            <a:r>
              <a:rPr sz="2200" dirty="0">
                <a:solidFill>
                  <a:srgbClr val="404040"/>
                </a:solidFill>
                <a:latin typeface="Arial MT"/>
                <a:cs typeface="Arial MT"/>
              </a:rPr>
              <a:t>	</a:t>
            </a:r>
            <a:r>
              <a:rPr sz="2200" spc="-50" dirty="0">
                <a:solidFill>
                  <a:srgbClr val="404040"/>
                </a:solidFill>
                <a:latin typeface="Arial MT"/>
                <a:cs typeface="Arial MT"/>
              </a:rPr>
              <a:t>a</a:t>
            </a:r>
            <a:endParaRPr sz="2200">
              <a:latin typeface="Arial MT"/>
              <a:cs typeface="Arial MT"/>
            </a:endParaRPr>
          </a:p>
        </p:txBody>
      </p:sp>
      <p:sp>
        <p:nvSpPr>
          <p:cNvPr id="6" name="object 6"/>
          <p:cNvSpPr txBox="1"/>
          <p:nvPr/>
        </p:nvSpPr>
        <p:spPr>
          <a:xfrm>
            <a:off x="9646694" y="1871612"/>
            <a:ext cx="1159510" cy="695960"/>
          </a:xfrm>
          <a:prstGeom prst="rect">
            <a:avLst/>
          </a:prstGeom>
        </p:spPr>
        <p:txBody>
          <a:bodyPr vert="horz" wrap="square" lIns="0" tIns="12700" rIns="0" bIns="0" rtlCol="0">
            <a:spAutoFit/>
          </a:bodyPr>
          <a:lstStyle/>
          <a:p>
            <a:pPr marL="182245" marR="5080" indent="-170180">
              <a:lnSpc>
                <a:spcPct val="100000"/>
              </a:lnSpc>
              <a:spcBef>
                <a:spcPts val="100"/>
              </a:spcBef>
            </a:pPr>
            <a:r>
              <a:rPr sz="2200" spc="-10" dirty="0">
                <a:solidFill>
                  <a:srgbClr val="404040"/>
                </a:solidFill>
                <a:latin typeface="Arial MT"/>
                <a:cs typeface="Arial MT"/>
              </a:rPr>
              <a:t>collisions partially</a:t>
            </a:r>
            <a:endParaRPr sz="2200">
              <a:latin typeface="Arial MT"/>
              <a:cs typeface="Arial MT"/>
            </a:endParaRPr>
          </a:p>
        </p:txBody>
      </p:sp>
      <p:sp>
        <p:nvSpPr>
          <p:cNvPr id="7" name="object 7"/>
          <p:cNvSpPr txBox="1"/>
          <p:nvPr/>
        </p:nvSpPr>
        <p:spPr>
          <a:xfrm>
            <a:off x="942123" y="2542172"/>
            <a:ext cx="9862820" cy="695960"/>
          </a:xfrm>
          <a:prstGeom prst="rect">
            <a:avLst/>
          </a:prstGeom>
        </p:spPr>
        <p:txBody>
          <a:bodyPr vert="horz" wrap="square" lIns="0" tIns="12700" rIns="0" bIns="0" rtlCol="0">
            <a:spAutoFit/>
          </a:bodyPr>
          <a:lstStyle/>
          <a:p>
            <a:pPr marL="12700" marR="5080">
              <a:lnSpc>
                <a:spcPct val="100000"/>
              </a:lnSpc>
              <a:spcBef>
                <a:spcPts val="100"/>
              </a:spcBef>
            </a:pPr>
            <a:r>
              <a:rPr sz="2200" b="1" dirty="0">
                <a:solidFill>
                  <a:srgbClr val="404040"/>
                </a:solidFill>
                <a:latin typeface="Arial"/>
                <a:cs typeface="Arial"/>
              </a:rPr>
              <a:t>cooperative</a:t>
            </a:r>
            <a:r>
              <a:rPr sz="2200" b="1" spc="280" dirty="0">
                <a:solidFill>
                  <a:srgbClr val="404040"/>
                </a:solidFill>
                <a:latin typeface="Arial"/>
                <a:cs typeface="Arial"/>
              </a:rPr>
              <a:t> </a:t>
            </a:r>
            <a:r>
              <a:rPr sz="2200" dirty="0">
                <a:solidFill>
                  <a:srgbClr val="404040"/>
                </a:solidFill>
                <a:latin typeface="Arial MT"/>
                <a:cs typeface="Arial MT"/>
              </a:rPr>
              <a:t>multiagent</a:t>
            </a:r>
            <a:r>
              <a:rPr sz="2200" spc="270" dirty="0">
                <a:solidFill>
                  <a:srgbClr val="404040"/>
                </a:solidFill>
                <a:latin typeface="Arial MT"/>
                <a:cs typeface="Arial MT"/>
              </a:rPr>
              <a:t> </a:t>
            </a:r>
            <a:r>
              <a:rPr sz="2200" dirty="0">
                <a:solidFill>
                  <a:srgbClr val="404040"/>
                </a:solidFill>
                <a:latin typeface="Arial MT"/>
                <a:cs typeface="Arial MT"/>
              </a:rPr>
              <a:t>environment.</a:t>
            </a:r>
            <a:r>
              <a:rPr sz="2200" spc="270" dirty="0">
                <a:solidFill>
                  <a:srgbClr val="404040"/>
                </a:solidFill>
                <a:latin typeface="Arial MT"/>
                <a:cs typeface="Arial MT"/>
              </a:rPr>
              <a:t> </a:t>
            </a:r>
            <a:r>
              <a:rPr sz="2200" dirty="0">
                <a:solidFill>
                  <a:srgbClr val="404040"/>
                </a:solidFill>
                <a:latin typeface="Arial MT"/>
                <a:cs typeface="Arial MT"/>
              </a:rPr>
              <a:t>It</a:t>
            </a:r>
            <a:r>
              <a:rPr sz="2200" spc="254" dirty="0">
                <a:solidFill>
                  <a:srgbClr val="404040"/>
                </a:solidFill>
                <a:latin typeface="Arial MT"/>
                <a:cs typeface="Arial MT"/>
              </a:rPr>
              <a:t> </a:t>
            </a:r>
            <a:r>
              <a:rPr sz="2200" dirty="0">
                <a:solidFill>
                  <a:srgbClr val="404040"/>
                </a:solidFill>
                <a:latin typeface="Arial MT"/>
                <a:cs typeface="Arial MT"/>
              </a:rPr>
              <a:t>is</a:t>
            </a:r>
            <a:r>
              <a:rPr sz="2200" spc="260" dirty="0">
                <a:solidFill>
                  <a:srgbClr val="404040"/>
                </a:solidFill>
                <a:latin typeface="Arial MT"/>
                <a:cs typeface="Arial MT"/>
              </a:rPr>
              <a:t> </a:t>
            </a:r>
            <a:r>
              <a:rPr sz="2200" dirty="0">
                <a:solidFill>
                  <a:srgbClr val="404040"/>
                </a:solidFill>
                <a:latin typeface="Arial MT"/>
                <a:cs typeface="Arial MT"/>
              </a:rPr>
              <a:t>also</a:t>
            </a:r>
            <a:r>
              <a:rPr sz="2200" spc="254" dirty="0">
                <a:solidFill>
                  <a:srgbClr val="404040"/>
                </a:solidFill>
                <a:latin typeface="Arial MT"/>
                <a:cs typeface="Arial MT"/>
              </a:rPr>
              <a:t> </a:t>
            </a:r>
            <a:r>
              <a:rPr sz="2200" dirty="0">
                <a:solidFill>
                  <a:srgbClr val="404040"/>
                </a:solidFill>
                <a:latin typeface="Arial MT"/>
                <a:cs typeface="Arial MT"/>
              </a:rPr>
              <a:t>partially</a:t>
            </a:r>
            <a:r>
              <a:rPr sz="2200" spc="265" dirty="0">
                <a:solidFill>
                  <a:srgbClr val="404040"/>
                </a:solidFill>
                <a:latin typeface="Arial MT"/>
                <a:cs typeface="Arial MT"/>
              </a:rPr>
              <a:t> </a:t>
            </a:r>
            <a:r>
              <a:rPr sz="2200" dirty="0">
                <a:solidFill>
                  <a:srgbClr val="404040"/>
                </a:solidFill>
                <a:latin typeface="Arial MT"/>
                <a:cs typeface="Arial MT"/>
              </a:rPr>
              <a:t>competitive</a:t>
            </a:r>
            <a:r>
              <a:rPr sz="2200" spc="270" dirty="0">
                <a:solidFill>
                  <a:srgbClr val="404040"/>
                </a:solidFill>
                <a:latin typeface="Arial MT"/>
                <a:cs typeface="Arial MT"/>
              </a:rPr>
              <a:t> </a:t>
            </a:r>
            <a:r>
              <a:rPr sz="2200" spc="-10" dirty="0">
                <a:solidFill>
                  <a:srgbClr val="404040"/>
                </a:solidFill>
                <a:latin typeface="Arial MT"/>
                <a:cs typeface="Arial MT"/>
              </a:rPr>
              <a:t>because, </a:t>
            </a:r>
            <a:r>
              <a:rPr sz="2200" dirty="0">
                <a:solidFill>
                  <a:srgbClr val="404040"/>
                </a:solidFill>
                <a:latin typeface="Arial MT"/>
                <a:cs typeface="Arial MT"/>
              </a:rPr>
              <a:t>for</a:t>
            </a:r>
            <a:r>
              <a:rPr sz="2200" spc="-55" dirty="0">
                <a:solidFill>
                  <a:srgbClr val="404040"/>
                </a:solidFill>
                <a:latin typeface="Arial MT"/>
                <a:cs typeface="Arial MT"/>
              </a:rPr>
              <a:t> </a:t>
            </a:r>
            <a:r>
              <a:rPr sz="2200" dirty="0">
                <a:solidFill>
                  <a:srgbClr val="404040"/>
                </a:solidFill>
                <a:latin typeface="Arial MT"/>
                <a:cs typeface="Arial MT"/>
              </a:rPr>
              <a:t>example,</a:t>
            </a:r>
            <a:r>
              <a:rPr sz="2200" spc="-50" dirty="0">
                <a:solidFill>
                  <a:srgbClr val="404040"/>
                </a:solidFill>
                <a:latin typeface="Arial MT"/>
                <a:cs typeface="Arial MT"/>
              </a:rPr>
              <a:t> </a:t>
            </a:r>
            <a:r>
              <a:rPr sz="2200" dirty="0">
                <a:solidFill>
                  <a:srgbClr val="404040"/>
                </a:solidFill>
                <a:latin typeface="Arial MT"/>
                <a:cs typeface="Arial MT"/>
              </a:rPr>
              <a:t>only</a:t>
            </a:r>
            <a:r>
              <a:rPr sz="2200" spc="-50" dirty="0">
                <a:solidFill>
                  <a:srgbClr val="404040"/>
                </a:solidFill>
                <a:latin typeface="Arial MT"/>
                <a:cs typeface="Arial MT"/>
              </a:rPr>
              <a:t> </a:t>
            </a:r>
            <a:r>
              <a:rPr sz="2200" dirty="0">
                <a:solidFill>
                  <a:srgbClr val="404040"/>
                </a:solidFill>
                <a:latin typeface="Arial MT"/>
                <a:cs typeface="Arial MT"/>
              </a:rPr>
              <a:t>one</a:t>
            </a:r>
            <a:r>
              <a:rPr sz="2200" spc="-55" dirty="0">
                <a:solidFill>
                  <a:srgbClr val="404040"/>
                </a:solidFill>
                <a:latin typeface="Arial MT"/>
                <a:cs typeface="Arial MT"/>
              </a:rPr>
              <a:t> </a:t>
            </a:r>
            <a:r>
              <a:rPr sz="2200" dirty="0">
                <a:solidFill>
                  <a:srgbClr val="404040"/>
                </a:solidFill>
                <a:latin typeface="Arial MT"/>
                <a:cs typeface="Arial MT"/>
              </a:rPr>
              <a:t>car</a:t>
            </a:r>
            <a:r>
              <a:rPr sz="2200" spc="-50" dirty="0">
                <a:solidFill>
                  <a:srgbClr val="404040"/>
                </a:solidFill>
                <a:latin typeface="Arial MT"/>
                <a:cs typeface="Arial MT"/>
              </a:rPr>
              <a:t> </a:t>
            </a:r>
            <a:r>
              <a:rPr sz="2200" dirty="0">
                <a:solidFill>
                  <a:srgbClr val="404040"/>
                </a:solidFill>
                <a:latin typeface="Arial MT"/>
                <a:cs typeface="Arial MT"/>
              </a:rPr>
              <a:t>can</a:t>
            </a:r>
            <a:r>
              <a:rPr sz="2200" spc="-50" dirty="0">
                <a:solidFill>
                  <a:srgbClr val="404040"/>
                </a:solidFill>
                <a:latin typeface="Arial MT"/>
                <a:cs typeface="Arial MT"/>
              </a:rPr>
              <a:t> </a:t>
            </a:r>
            <a:r>
              <a:rPr sz="2200" dirty="0">
                <a:solidFill>
                  <a:srgbClr val="404040"/>
                </a:solidFill>
                <a:latin typeface="Arial MT"/>
                <a:cs typeface="Arial MT"/>
              </a:rPr>
              <a:t>occupy</a:t>
            </a:r>
            <a:r>
              <a:rPr sz="2200" spc="-50" dirty="0">
                <a:solidFill>
                  <a:srgbClr val="404040"/>
                </a:solidFill>
                <a:latin typeface="Arial MT"/>
                <a:cs typeface="Arial MT"/>
              </a:rPr>
              <a:t> </a:t>
            </a:r>
            <a:r>
              <a:rPr sz="2200" dirty="0">
                <a:solidFill>
                  <a:srgbClr val="404040"/>
                </a:solidFill>
                <a:latin typeface="Arial MT"/>
                <a:cs typeface="Arial MT"/>
              </a:rPr>
              <a:t>a</a:t>
            </a:r>
            <a:r>
              <a:rPr sz="2200" spc="-55" dirty="0">
                <a:solidFill>
                  <a:srgbClr val="404040"/>
                </a:solidFill>
                <a:latin typeface="Arial MT"/>
                <a:cs typeface="Arial MT"/>
              </a:rPr>
              <a:t> </a:t>
            </a:r>
            <a:r>
              <a:rPr sz="2200" dirty="0">
                <a:solidFill>
                  <a:srgbClr val="404040"/>
                </a:solidFill>
                <a:latin typeface="Arial MT"/>
                <a:cs typeface="Arial MT"/>
              </a:rPr>
              <a:t>parking</a:t>
            </a:r>
            <a:r>
              <a:rPr sz="2200" spc="-50" dirty="0">
                <a:solidFill>
                  <a:srgbClr val="404040"/>
                </a:solidFill>
                <a:latin typeface="Arial MT"/>
                <a:cs typeface="Arial MT"/>
              </a:rPr>
              <a:t> </a:t>
            </a:r>
            <a:r>
              <a:rPr sz="2200" spc="-10" dirty="0">
                <a:solidFill>
                  <a:srgbClr val="404040"/>
                </a:solidFill>
                <a:latin typeface="Arial MT"/>
                <a:cs typeface="Arial MT"/>
              </a:rPr>
              <a:t>space.</a:t>
            </a:r>
            <a:endParaRPr sz="2200">
              <a:latin typeface="Arial MT"/>
              <a:cs typeface="Arial MT"/>
            </a:endParaRPr>
          </a:p>
        </p:txBody>
      </p:sp>
      <p:sp>
        <p:nvSpPr>
          <p:cNvPr id="8" name="object 8"/>
          <p:cNvSpPr txBox="1"/>
          <p:nvPr/>
        </p:nvSpPr>
        <p:spPr>
          <a:xfrm>
            <a:off x="599223" y="3802012"/>
            <a:ext cx="2755900" cy="360680"/>
          </a:xfrm>
          <a:prstGeom prst="rect">
            <a:avLst/>
          </a:prstGeom>
        </p:spPr>
        <p:txBody>
          <a:bodyPr vert="horz" wrap="square" lIns="0" tIns="12700" rIns="0" bIns="0" rtlCol="0">
            <a:spAutoFit/>
          </a:bodyPr>
          <a:lstStyle/>
          <a:p>
            <a:pPr marL="12700">
              <a:lnSpc>
                <a:spcPct val="100000"/>
              </a:lnSpc>
              <a:spcBef>
                <a:spcPts val="100"/>
              </a:spcBef>
              <a:tabLst>
                <a:tab pos="433705" algn="l"/>
                <a:tab pos="1127760" algn="l"/>
              </a:tabLst>
            </a:pPr>
            <a:r>
              <a:rPr sz="1800" spc="-50" dirty="0">
                <a:solidFill>
                  <a:srgbClr val="90C226"/>
                </a:solidFill>
                <a:latin typeface="Marlett"/>
                <a:cs typeface="Marlett"/>
              </a:rPr>
              <a:t></a:t>
            </a:r>
            <a:r>
              <a:rPr sz="1800" dirty="0">
                <a:solidFill>
                  <a:srgbClr val="90C226"/>
                </a:solidFill>
                <a:latin typeface="Times New Roman"/>
                <a:cs typeface="Times New Roman"/>
              </a:rPr>
              <a:t>	</a:t>
            </a:r>
            <a:r>
              <a:rPr sz="2200" spc="-25" dirty="0">
                <a:solidFill>
                  <a:srgbClr val="404040"/>
                </a:solidFill>
                <a:latin typeface="Arial MT"/>
                <a:cs typeface="Arial MT"/>
              </a:rPr>
              <a:t>The</a:t>
            </a:r>
            <a:r>
              <a:rPr sz="2200" dirty="0">
                <a:solidFill>
                  <a:srgbClr val="404040"/>
                </a:solidFill>
                <a:latin typeface="Arial MT"/>
                <a:cs typeface="Arial MT"/>
              </a:rPr>
              <a:t>	</a:t>
            </a:r>
            <a:r>
              <a:rPr sz="2200" spc="-25" dirty="0">
                <a:solidFill>
                  <a:srgbClr val="404040"/>
                </a:solidFill>
                <a:latin typeface="Arial MT"/>
                <a:cs typeface="Arial MT"/>
              </a:rPr>
              <a:t>agent-</a:t>
            </a:r>
            <a:r>
              <a:rPr sz="2200" spc="-10" dirty="0">
                <a:solidFill>
                  <a:srgbClr val="404040"/>
                </a:solidFill>
                <a:latin typeface="Arial MT"/>
                <a:cs typeface="Arial MT"/>
              </a:rPr>
              <a:t>design</a:t>
            </a:r>
            <a:endParaRPr sz="2200">
              <a:latin typeface="Arial MT"/>
              <a:cs typeface="Arial MT"/>
            </a:endParaRPr>
          </a:p>
        </p:txBody>
      </p:sp>
      <p:sp>
        <p:nvSpPr>
          <p:cNvPr id="9" name="object 9"/>
          <p:cNvSpPr txBox="1"/>
          <p:nvPr/>
        </p:nvSpPr>
        <p:spPr>
          <a:xfrm>
            <a:off x="3543866" y="3802012"/>
            <a:ext cx="3107055" cy="360680"/>
          </a:xfrm>
          <a:prstGeom prst="rect">
            <a:avLst/>
          </a:prstGeom>
        </p:spPr>
        <p:txBody>
          <a:bodyPr vert="horz" wrap="square" lIns="0" tIns="12700" rIns="0" bIns="0" rtlCol="0">
            <a:spAutoFit/>
          </a:bodyPr>
          <a:lstStyle/>
          <a:p>
            <a:pPr marL="12700">
              <a:lnSpc>
                <a:spcPct val="100000"/>
              </a:lnSpc>
              <a:spcBef>
                <a:spcPts val="100"/>
              </a:spcBef>
              <a:tabLst>
                <a:tab pos="1374775" algn="l"/>
                <a:tab pos="1804035" algn="l"/>
              </a:tabLst>
            </a:pPr>
            <a:r>
              <a:rPr sz="2200" spc="-10" dirty="0">
                <a:solidFill>
                  <a:srgbClr val="404040"/>
                </a:solidFill>
                <a:latin typeface="Arial MT"/>
                <a:cs typeface="Arial MT"/>
              </a:rPr>
              <a:t>problems</a:t>
            </a:r>
            <a:r>
              <a:rPr sz="2200" dirty="0">
                <a:solidFill>
                  <a:srgbClr val="404040"/>
                </a:solidFill>
                <a:latin typeface="Arial MT"/>
                <a:cs typeface="Arial MT"/>
              </a:rPr>
              <a:t>	</a:t>
            </a:r>
            <a:r>
              <a:rPr sz="2200" spc="-25" dirty="0">
                <a:solidFill>
                  <a:srgbClr val="404040"/>
                </a:solidFill>
                <a:latin typeface="Arial MT"/>
                <a:cs typeface="Arial MT"/>
              </a:rPr>
              <a:t>in</a:t>
            </a:r>
            <a:r>
              <a:rPr sz="2200" dirty="0">
                <a:solidFill>
                  <a:srgbClr val="404040"/>
                </a:solidFill>
                <a:latin typeface="Arial MT"/>
                <a:cs typeface="Arial MT"/>
              </a:rPr>
              <a:t>	</a:t>
            </a:r>
            <a:r>
              <a:rPr sz="2200" spc="-10" dirty="0">
                <a:solidFill>
                  <a:srgbClr val="404040"/>
                </a:solidFill>
                <a:latin typeface="Arial MT"/>
                <a:cs typeface="Arial MT"/>
              </a:rPr>
              <a:t>multiagent</a:t>
            </a:r>
            <a:endParaRPr sz="2200">
              <a:latin typeface="Arial MT"/>
              <a:cs typeface="Arial MT"/>
            </a:endParaRPr>
          </a:p>
        </p:txBody>
      </p:sp>
      <p:sp>
        <p:nvSpPr>
          <p:cNvPr id="10" name="object 10"/>
          <p:cNvSpPr txBox="1"/>
          <p:nvPr/>
        </p:nvSpPr>
        <p:spPr>
          <a:xfrm>
            <a:off x="10178791" y="3802012"/>
            <a:ext cx="631190" cy="360680"/>
          </a:xfrm>
          <a:prstGeom prst="rect">
            <a:avLst/>
          </a:prstGeom>
        </p:spPr>
        <p:txBody>
          <a:bodyPr vert="horz" wrap="square" lIns="0" tIns="12700" rIns="0" bIns="0" rtlCol="0">
            <a:spAutoFit/>
          </a:bodyPr>
          <a:lstStyle/>
          <a:p>
            <a:pPr marL="12700">
              <a:lnSpc>
                <a:spcPct val="100000"/>
              </a:lnSpc>
              <a:spcBef>
                <a:spcPts val="100"/>
              </a:spcBef>
            </a:pPr>
            <a:r>
              <a:rPr sz="2200" spc="-10" dirty="0">
                <a:solidFill>
                  <a:srgbClr val="404040"/>
                </a:solidFill>
                <a:latin typeface="Arial MT"/>
                <a:cs typeface="Arial MT"/>
              </a:rPr>
              <a:t>quite</a:t>
            </a:r>
            <a:endParaRPr sz="2200">
              <a:latin typeface="Arial MT"/>
              <a:cs typeface="Arial MT"/>
            </a:endParaRPr>
          </a:p>
        </p:txBody>
      </p:sp>
      <p:sp>
        <p:nvSpPr>
          <p:cNvPr id="11" name="object 11"/>
          <p:cNvSpPr txBox="1"/>
          <p:nvPr/>
        </p:nvSpPr>
        <p:spPr>
          <a:xfrm>
            <a:off x="6810342" y="3802012"/>
            <a:ext cx="1781175" cy="695960"/>
          </a:xfrm>
          <a:prstGeom prst="rect">
            <a:avLst/>
          </a:prstGeom>
        </p:spPr>
        <p:txBody>
          <a:bodyPr vert="horz" wrap="square" lIns="0" tIns="12700" rIns="0" bIns="0" rtlCol="0">
            <a:spAutoFit/>
          </a:bodyPr>
          <a:lstStyle/>
          <a:p>
            <a:pPr marL="12700" marR="5080" indent="26670">
              <a:lnSpc>
                <a:spcPct val="100000"/>
              </a:lnSpc>
              <a:spcBef>
                <a:spcPts val="100"/>
              </a:spcBef>
            </a:pPr>
            <a:r>
              <a:rPr sz="2200" spc="-10" dirty="0">
                <a:solidFill>
                  <a:srgbClr val="404040"/>
                </a:solidFill>
                <a:latin typeface="Arial MT"/>
                <a:cs typeface="Arial MT"/>
              </a:rPr>
              <a:t>environments environments;</a:t>
            </a:r>
            <a:endParaRPr sz="2200">
              <a:latin typeface="Arial MT"/>
              <a:cs typeface="Arial MT"/>
            </a:endParaRPr>
          </a:p>
        </p:txBody>
      </p:sp>
      <p:sp>
        <p:nvSpPr>
          <p:cNvPr id="12" name="object 12"/>
          <p:cNvSpPr txBox="1"/>
          <p:nvPr/>
        </p:nvSpPr>
        <p:spPr>
          <a:xfrm>
            <a:off x="8728620" y="3802012"/>
            <a:ext cx="1263015" cy="695960"/>
          </a:xfrm>
          <a:prstGeom prst="rect">
            <a:avLst/>
          </a:prstGeom>
        </p:spPr>
        <p:txBody>
          <a:bodyPr vert="horz" wrap="square" lIns="0" tIns="12700" rIns="0" bIns="0" rtlCol="0">
            <a:spAutoFit/>
          </a:bodyPr>
          <a:lstStyle/>
          <a:p>
            <a:pPr marL="226695" marR="5080" indent="-214629">
              <a:lnSpc>
                <a:spcPct val="100000"/>
              </a:lnSpc>
              <a:spcBef>
                <a:spcPts val="100"/>
              </a:spcBef>
              <a:tabLst>
                <a:tab pos="628650" algn="l"/>
              </a:tabLst>
            </a:pPr>
            <a:r>
              <a:rPr sz="2200" spc="-25" dirty="0">
                <a:solidFill>
                  <a:srgbClr val="404040"/>
                </a:solidFill>
                <a:latin typeface="Arial MT"/>
                <a:cs typeface="Arial MT"/>
              </a:rPr>
              <a:t>are</a:t>
            </a:r>
            <a:r>
              <a:rPr sz="2200" dirty="0">
                <a:solidFill>
                  <a:srgbClr val="404040"/>
                </a:solidFill>
                <a:latin typeface="Arial MT"/>
                <a:cs typeface="Arial MT"/>
              </a:rPr>
              <a:t>	</a:t>
            </a:r>
            <a:r>
              <a:rPr sz="2200" spc="-10" dirty="0">
                <a:solidFill>
                  <a:srgbClr val="404040"/>
                </a:solidFill>
                <a:latin typeface="Arial MT"/>
                <a:cs typeface="Arial MT"/>
              </a:rPr>
              <a:t>often </a:t>
            </a:r>
            <a:r>
              <a:rPr sz="2200" spc="-25" dirty="0">
                <a:solidFill>
                  <a:srgbClr val="404040"/>
                </a:solidFill>
                <a:latin typeface="Arial MT"/>
                <a:cs typeface="Arial MT"/>
              </a:rPr>
              <a:t>for</a:t>
            </a:r>
            <a:endParaRPr sz="2200">
              <a:latin typeface="Arial MT"/>
              <a:cs typeface="Arial MT"/>
            </a:endParaRPr>
          </a:p>
        </p:txBody>
      </p:sp>
      <p:sp>
        <p:nvSpPr>
          <p:cNvPr id="13" name="object 13"/>
          <p:cNvSpPr txBox="1"/>
          <p:nvPr/>
        </p:nvSpPr>
        <p:spPr>
          <a:xfrm>
            <a:off x="942123" y="4472571"/>
            <a:ext cx="2091055" cy="360680"/>
          </a:xfrm>
          <a:prstGeom prst="rect">
            <a:avLst/>
          </a:prstGeom>
        </p:spPr>
        <p:txBody>
          <a:bodyPr vert="horz" wrap="square" lIns="0" tIns="12700" rIns="0" bIns="0" rtlCol="0">
            <a:spAutoFit/>
          </a:bodyPr>
          <a:lstStyle/>
          <a:p>
            <a:pPr marL="12700">
              <a:lnSpc>
                <a:spcPct val="100000"/>
              </a:lnSpc>
              <a:spcBef>
                <a:spcPts val="100"/>
              </a:spcBef>
            </a:pPr>
            <a:r>
              <a:rPr sz="2200" b="1" spc="-10" dirty="0">
                <a:solidFill>
                  <a:srgbClr val="404040"/>
                </a:solidFill>
                <a:latin typeface="Arial"/>
                <a:cs typeface="Arial"/>
              </a:rPr>
              <a:t>communication</a:t>
            </a:r>
            <a:endParaRPr sz="2200">
              <a:latin typeface="Arial"/>
              <a:cs typeface="Arial"/>
            </a:endParaRPr>
          </a:p>
        </p:txBody>
      </p:sp>
      <p:sp>
        <p:nvSpPr>
          <p:cNvPr id="14" name="object 14"/>
          <p:cNvSpPr txBox="1"/>
          <p:nvPr/>
        </p:nvSpPr>
        <p:spPr>
          <a:xfrm>
            <a:off x="942123" y="4137292"/>
            <a:ext cx="6490335" cy="695960"/>
          </a:xfrm>
          <a:prstGeom prst="rect">
            <a:avLst/>
          </a:prstGeom>
        </p:spPr>
        <p:txBody>
          <a:bodyPr vert="horz" wrap="square" lIns="0" tIns="12700" rIns="0" bIns="0" rtlCol="0">
            <a:spAutoFit/>
          </a:bodyPr>
          <a:lstStyle/>
          <a:p>
            <a:pPr marL="12700">
              <a:lnSpc>
                <a:spcPct val="100000"/>
              </a:lnSpc>
              <a:spcBef>
                <a:spcPts val="100"/>
              </a:spcBef>
              <a:tabLst>
                <a:tab pos="1393825" algn="l"/>
                <a:tab pos="2329180" algn="l"/>
                <a:tab pos="3388995" algn="l"/>
                <a:tab pos="3981450" algn="l"/>
              </a:tabLst>
            </a:pPr>
            <a:r>
              <a:rPr sz="2200" spc="-10" dirty="0">
                <a:solidFill>
                  <a:srgbClr val="404040"/>
                </a:solidFill>
                <a:latin typeface="Arial MT"/>
                <a:cs typeface="Arial MT"/>
              </a:rPr>
              <a:t>different</a:t>
            </a:r>
            <a:r>
              <a:rPr sz="2200" dirty="0">
                <a:solidFill>
                  <a:srgbClr val="404040"/>
                </a:solidFill>
                <a:latin typeface="Arial MT"/>
                <a:cs typeface="Arial MT"/>
              </a:rPr>
              <a:t>	</a:t>
            </a:r>
            <a:r>
              <a:rPr sz="2200" spc="-20" dirty="0">
                <a:solidFill>
                  <a:srgbClr val="404040"/>
                </a:solidFill>
                <a:latin typeface="Arial MT"/>
                <a:cs typeface="Arial MT"/>
              </a:rPr>
              <a:t>from</a:t>
            </a:r>
            <a:r>
              <a:rPr sz="2200" dirty="0">
                <a:solidFill>
                  <a:srgbClr val="404040"/>
                </a:solidFill>
                <a:latin typeface="Arial MT"/>
                <a:cs typeface="Arial MT"/>
              </a:rPr>
              <a:t>	</a:t>
            </a:r>
            <a:r>
              <a:rPr sz="2200" spc="-10" dirty="0">
                <a:solidFill>
                  <a:srgbClr val="404040"/>
                </a:solidFill>
                <a:latin typeface="Arial MT"/>
                <a:cs typeface="Arial MT"/>
              </a:rPr>
              <a:t>those</a:t>
            </a:r>
            <a:r>
              <a:rPr sz="2200" dirty="0">
                <a:solidFill>
                  <a:srgbClr val="404040"/>
                </a:solidFill>
                <a:latin typeface="Arial MT"/>
                <a:cs typeface="Arial MT"/>
              </a:rPr>
              <a:t>	</a:t>
            </a:r>
            <a:r>
              <a:rPr sz="2200" spc="-25" dirty="0">
                <a:solidFill>
                  <a:srgbClr val="404040"/>
                </a:solidFill>
                <a:latin typeface="Arial MT"/>
                <a:cs typeface="Arial MT"/>
              </a:rPr>
              <a:t>in</a:t>
            </a:r>
            <a:r>
              <a:rPr sz="2200" dirty="0">
                <a:solidFill>
                  <a:srgbClr val="404040"/>
                </a:solidFill>
                <a:latin typeface="Arial MT"/>
                <a:cs typeface="Arial MT"/>
              </a:rPr>
              <a:t>	</a:t>
            </a:r>
            <a:r>
              <a:rPr sz="2200" spc="-10" dirty="0">
                <a:solidFill>
                  <a:srgbClr val="404040"/>
                </a:solidFill>
                <a:latin typeface="Arial MT"/>
                <a:cs typeface="Arial MT"/>
              </a:rPr>
              <a:t>single-agent</a:t>
            </a:r>
            <a:endParaRPr sz="2200">
              <a:latin typeface="Arial MT"/>
              <a:cs typeface="Arial MT"/>
            </a:endParaRPr>
          </a:p>
          <a:p>
            <a:pPr marL="2344420">
              <a:lnSpc>
                <a:spcPct val="100000"/>
              </a:lnSpc>
              <a:tabLst>
                <a:tab pos="3230245" algn="l"/>
                <a:tab pos="4582795" algn="l"/>
                <a:tab pos="5141595" algn="l"/>
                <a:tab pos="5560695" algn="l"/>
              </a:tabLst>
            </a:pPr>
            <a:r>
              <a:rPr sz="2200" spc="-10" dirty="0">
                <a:solidFill>
                  <a:srgbClr val="404040"/>
                </a:solidFill>
                <a:latin typeface="Arial MT"/>
                <a:cs typeface="Arial MT"/>
              </a:rPr>
              <a:t>often</a:t>
            </a:r>
            <a:r>
              <a:rPr sz="2200" dirty="0">
                <a:solidFill>
                  <a:srgbClr val="404040"/>
                </a:solidFill>
                <a:latin typeface="Arial MT"/>
                <a:cs typeface="Arial MT"/>
              </a:rPr>
              <a:t>	</a:t>
            </a:r>
            <a:r>
              <a:rPr sz="2200" spc="-10" dirty="0">
                <a:solidFill>
                  <a:srgbClr val="404040"/>
                </a:solidFill>
                <a:latin typeface="Arial MT"/>
                <a:cs typeface="Arial MT"/>
              </a:rPr>
              <a:t>emerges</a:t>
            </a:r>
            <a:r>
              <a:rPr sz="2200" dirty="0">
                <a:solidFill>
                  <a:srgbClr val="404040"/>
                </a:solidFill>
                <a:latin typeface="Arial MT"/>
                <a:cs typeface="Arial MT"/>
              </a:rPr>
              <a:t>	</a:t>
            </a:r>
            <a:r>
              <a:rPr sz="2200" spc="-25" dirty="0">
                <a:solidFill>
                  <a:srgbClr val="404040"/>
                </a:solidFill>
                <a:latin typeface="Arial MT"/>
                <a:cs typeface="Arial MT"/>
              </a:rPr>
              <a:t>as</a:t>
            </a:r>
            <a:r>
              <a:rPr sz="2200" dirty="0">
                <a:solidFill>
                  <a:srgbClr val="404040"/>
                </a:solidFill>
                <a:latin typeface="Arial MT"/>
                <a:cs typeface="Arial MT"/>
              </a:rPr>
              <a:t>	</a:t>
            </a:r>
            <a:r>
              <a:rPr sz="2200" spc="-50" dirty="0">
                <a:solidFill>
                  <a:srgbClr val="404040"/>
                </a:solidFill>
                <a:latin typeface="Arial MT"/>
                <a:cs typeface="Arial MT"/>
              </a:rPr>
              <a:t>a</a:t>
            </a:r>
            <a:r>
              <a:rPr sz="2200" dirty="0">
                <a:solidFill>
                  <a:srgbClr val="404040"/>
                </a:solidFill>
                <a:latin typeface="Arial MT"/>
                <a:cs typeface="Arial MT"/>
              </a:rPr>
              <a:t>	</a:t>
            </a:r>
            <a:r>
              <a:rPr sz="2200" spc="-10" dirty="0">
                <a:solidFill>
                  <a:srgbClr val="404040"/>
                </a:solidFill>
                <a:latin typeface="Arial MT"/>
                <a:cs typeface="Arial MT"/>
              </a:rPr>
              <a:t>rational</a:t>
            </a:r>
            <a:endParaRPr sz="2200">
              <a:latin typeface="Arial MT"/>
              <a:cs typeface="Arial MT"/>
            </a:endParaRPr>
          </a:p>
        </p:txBody>
      </p:sp>
      <p:sp>
        <p:nvSpPr>
          <p:cNvPr id="15" name="object 15"/>
          <p:cNvSpPr txBox="1"/>
          <p:nvPr/>
        </p:nvSpPr>
        <p:spPr>
          <a:xfrm>
            <a:off x="7671766" y="4137292"/>
            <a:ext cx="3133090" cy="695960"/>
          </a:xfrm>
          <a:prstGeom prst="rect">
            <a:avLst/>
          </a:prstGeom>
        </p:spPr>
        <p:txBody>
          <a:bodyPr vert="horz" wrap="square" lIns="0" tIns="12700" rIns="0" bIns="0" rtlCol="0">
            <a:spAutoFit/>
          </a:bodyPr>
          <a:lstStyle/>
          <a:p>
            <a:pPr marL="12700" marR="5080" indent="1972945">
              <a:lnSpc>
                <a:spcPct val="100000"/>
              </a:lnSpc>
              <a:spcBef>
                <a:spcPts val="100"/>
              </a:spcBef>
              <a:tabLst>
                <a:tab pos="1348740" algn="l"/>
                <a:tab pos="1830070" algn="l"/>
              </a:tabLst>
            </a:pPr>
            <a:r>
              <a:rPr sz="2200" spc="-10" dirty="0">
                <a:solidFill>
                  <a:srgbClr val="404040"/>
                </a:solidFill>
                <a:latin typeface="Arial MT"/>
                <a:cs typeface="Arial MT"/>
              </a:rPr>
              <a:t>example, behavior</a:t>
            </a:r>
            <a:r>
              <a:rPr sz="2200" dirty="0">
                <a:solidFill>
                  <a:srgbClr val="404040"/>
                </a:solidFill>
                <a:latin typeface="Arial MT"/>
                <a:cs typeface="Arial MT"/>
              </a:rPr>
              <a:t>	</a:t>
            </a:r>
            <a:r>
              <a:rPr sz="2200" spc="-25" dirty="0">
                <a:solidFill>
                  <a:srgbClr val="404040"/>
                </a:solidFill>
                <a:latin typeface="Arial MT"/>
                <a:cs typeface="Arial MT"/>
              </a:rPr>
              <a:t>in</a:t>
            </a:r>
            <a:r>
              <a:rPr sz="2200" dirty="0">
                <a:solidFill>
                  <a:srgbClr val="404040"/>
                </a:solidFill>
                <a:latin typeface="Arial MT"/>
                <a:cs typeface="Arial MT"/>
              </a:rPr>
              <a:t>	</a:t>
            </a:r>
            <a:r>
              <a:rPr sz="2200" spc="-10" dirty="0">
                <a:solidFill>
                  <a:srgbClr val="404040"/>
                </a:solidFill>
                <a:latin typeface="Arial MT"/>
                <a:cs typeface="Arial MT"/>
              </a:rPr>
              <a:t>multiagent</a:t>
            </a:r>
            <a:endParaRPr sz="2200">
              <a:latin typeface="Arial MT"/>
              <a:cs typeface="Arial MT"/>
            </a:endParaRPr>
          </a:p>
        </p:txBody>
      </p:sp>
      <p:sp>
        <p:nvSpPr>
          <p:cNvPr id="16" name="object 16"/>
          <p:cNvSpPr txBox="1"/>
          <p:nvPr/>
        </p:nvSpPr>
        <p:spPr>
          <a:xfrm>
            <a:off x="942123" y="4807852"/>
            <a:ext cx="6160770" cy="360680"/>
          </a:xfrm>
          <a:prstGeom prst="rect">
            <a:avLst/>
          </a:prstGeom>
        </p:spPr>
        <p:txBody>
          <a:bodyPr vert="horz" wrap="square" lIns="0" tIns="12700" rIns="0" bIns="0" rtlCol="0">
            <a:spAutoFit/>
          </a:bodyPr>
          <a:lstStyle/>
          <a:p>
            <a:pPr marL="12700">
              <a:lnSpc>
                <a:spcPct val="100000"/>
              </a:lnSpc>
              <a:spcBef>
                <a:spcPts val="100"/>
              </a:spcBef>
            </a:pPr>
            <a:r>
              <a:rPr sz="2200" dirty="0">
                <a:solidFill>
                  <a:srgbClr val="404040"/>
                </a:solidFill>
                <a:latin typeface="Arial MT"/>
                <a:cs typeface="Arial MT"/>
              </a:rPr>
              <a:t>environments;</a:t>
            </a:r>
            <a:r>
              <a:rPr sz="2200" spc="-75" dirty="0">
                <a:solidFill>
                  <a:srgbClr val="404040"/>
                </a:solidFill>
                <a:latin typeface="Arial MT"/>
                <a:cs typeface="Arial MT"/>
              </a:rPr>
              <a:t> </a:t>
            </a:r>
            <a:r>
              <a:rPr sz="2200" dirty="0">
                <a:solidFill>
                  <a:srgbClr val="404040"/>
                </a:solidFill>
                <a:latin typeface="Arial MT"/>
                <a:cs typeface="Arial MT"/>
              </a:rPr>
              <a:t>in</a:t>
            </a:r>
            <a:r>
              <a:rPr sz="2200" spc="-70" dirty="0">
                <a:solidFill>
                  <a:srgbClr val="404040"/>
                </a:solidFill>
                <a:latin typeface="Arial MT"/>
                <a:cs typeface="Arial MT"/>
              </a:rPr>
              <a:t> </a:t>
            </a:r>
            <a:r>
              <a:rPr sz="2200" dirty="0">
                <a:solidFill>
                  <a:srgbClr val="404040"/>
                </a:solidFill>
                <a:latin typeface="Arial MT"/>
                <a:cs typeface="Arial MT"/>
              </a:rPr>
              <a:t>some</a:t>
            </a:r>
            <a:r>
              <a:rPr sz="2200" spc="-70" dirty="0">
                <a:solidFill>
                  <a:srgbClr val="404040"/>
                </a:solidFill>
                <a:latin typeface="Arial MT"/>
                <a:cs typeface="Arial MT"/>
              </a:rPr>
              <a:t> </a:t>
            </a:r>
            <a:r>
              <a:rPr sz="2200" spc="-10" dirty="0">
                <a:solidFill>
                  <a:srgbClr val="404040"/>
                </a:solidFill>
                <a:latin typeface="Arial MT"/>
                <a:cs typeface="Arial MT"/>
              </a:rPr>
              <a:t>competitive</a:t>
            </a:r>
            <a:r>
              <a:rPr sz="2200" spc="-70" dirty="0">
                <a:solidFill>
                  <a:srgbClr val="404040"/>
                </a:solidFill>
                <a:latin typeface="Arial MT"/>
                <a:cs typeface="Arial MT"/>
              </a:rPr>
              <a:t> </a:t>
            </a:r>
            <a:r>
              <a:rPr sz="2200" spc="-10" dirty="0">
                <a:solidFill>
                  <a:srgbClr val="404040"/>
                </a:solidFill>
                <a:latin typeface="Arial MT"/>
                <a:cs typeface="Arial MT"/>
              </a:rPr>
              <a:t>environments</a:t>
            </a:r>
            <a:r>
              <a:rPr sz="2000" spc="-10" dirty="0">
                <a:solidFill>
                  <a:srgbClr val="404040"/>
                </a:solidFill>
                <a:latin typeface="Arial MT"/>
                <a:cs typeface="Arial MT"/>
              </a:rPr>
              <a:t>,</a:t>
            </a:r>
            <a:endParaRPr sz="2000">
              <a:latin typeface="Arial MT"/>
              <a:cs typeface="Arial M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7420504" y="-4762"/>
            <a:ext cx="4773295" cy="6867525"/>
            <a:chOff x="7420504" y="-4762"/>
            <a:chExt cx="4773295" cy="6867525"/>
          </a:xfrm>
        </p:grpSpPr>
        <p:sp>
          <p:nvSpPr>
            <p:cNvPr id="3" name="object 3"/>
            <p:cNvSpPr/>
            <p:nvPr/>
          </p:nvSpPr>
          <p:spPr>
            <a:xfrm>
              <a:off x="9371011" y="0"/>
              <a:ext cx="1219200" cy="6858000"/>
            </a:xfrm>
            <a:custGeom>
              <a:avLst/>
              <a:gdLst/>
              <a:ahLst/>
              <a:cxnLst/>
              <a:rect l="l" t="t" r="r" b="b"/>
              <a:pathLst>
                <a:path w="1219200" h="6858000">
                  <a:moveTo>
                    <a:pt x="0" y="0"/>
                  </a:moveTo>
                  <a:lnTo>
                    <a:pt x="1219200" y="6858000"/>
                  </a:lnTo>
                </a:path>
              </a:pathLst>
            </a:custGeom>
            <a:ln w="9525">
              <a:solidFill>
                <a:srgbClr val="BFBFBF"/>
              </a:solidFill>
            </a:ln>
          </p:spPr>
          <p:txBody>
            <a:bodyPr wrap="square" lIns="0" tIns="0" rIns="0" bIns="0" rtlCol="0"/>
            <a:lstStyle/>
            <a:p>
              <a:endParaRPr/>
            </a:p>
          </p:txBody>
        </p:sp>
        <p:sp>
          <p:nvSpPr>
            <p:cNvPr id="4" name="object 4"/>
            <p:cNvSpPr/>
            <p:nvPr/>
          </p:nvSpPr>
          <p:spPr>
            <a:xfrm>
              <a:off x="7425266" y="3681412"/>
              <a:ext cx="4763770" cy="3176905"/>
            </a:xfrm>
            <a:custGeom>
              <a:avLst/>
              <a:gdLst/>
              <a:ahLst/>
              <a:cxnLst/>
              <a:rect l="l" t="t" r="r" b="b"/>
              <a:pathLst>
                <a:path w="4763770" h="3176904">
                  <a:moveTo>
                    <a:pt x="4763558" y="0"/>
                  </a:moveTo>
                  <a:lnTo>
                    <a:pt x="0" y="3176587"/>
                  </a:lnTo>
                </a:path>
              </a:pathLst>
            </a:custGeom>
            <a:ln w="9525">
              <a:solidFill>
                <a:srgbClr val="D9D9D9"/>
              </a:solidFill>
            </a:ln>
          </p:spPr>
          <p:txBody>
            <a:bodyPr wrap="square" lIns="0" tIns="0" rIns="0" bIns="0" rtlCol="0"/>
            <a:lstStyle/>
            <a:p>
              <a:endParaRPr/>
            </a:p>
          </p:txBody>
        </p:sp>
        <p:sp>
          <p:nvSpPr>
            <p:cNvPr id="5" name="object 5"/>
            <p:cNvSpPr/>
            <p:nvPr/>
          </p:nvSpPr>
          <p:spPr>
            <a:xfrm>
              <a:off x="9181476" y="0"/>
              <a:ext cx="3007360" cy="6858000"/>
            </a:xfrm>
            <a:custGeom>
              <a:avLst/>
              <a:gdLst/>
              <a:ahLst/>
              <a:cxnLst/>
              <a:rect l="l" t="t" r="r" b="b"/>
              <a:pathLst>
                <a:path w="3007359" h="6858000">
                  <a:moveTo>
                    <a:pt x="3007348" y="6858000"/>
                  </a:moveTo>
                  <a:lnTo>
                    <a:pt x="0" y="6858000"/>
                  </a:lnTo>
                  <a:lnTo>
                    <a:pt x="2043010" y="0"/>
                  </a:lnTo>
                  <a:lnTo>
                    <a:pt x="3007348" y="0"/>
                  </a:lnTo>
                  <a:lnTo>
                    <a:pt x="3007348" y="6858000"/>
                  </a:lnTo>
                  <a:close/>
                </a:path>
              </a:pathLst>
            </a:custGeom>
            <a:solidFill>
              <a:srgbClr val="90C226">
                <a:alpha val="29803"/>
              </a:srgbClr>
            </a:solidFill>
          </p:spPr>
          <p:txBody>
            <a:bodyPr wrap="square" lIns="0" tIns="0" rIns="0" bIns="0" rtlCol="0"/>
            <a:lstStyle/>
            <a:p>
              <a:endParaRPr/>
            </a:p>
          </p:txBody>
        </p:sp>
        <p:sp>
          <p:nvSpPr>
            <p:cNvPr id="6" name="object 6"/>
            <p:cNvSpPr/>
            <p:nvPr/>
          </p:nvSpPr>
          <p:spPr>
            <a:xfrm>
              <a:off x="9604933" y="0"/>
              <a:ext cx="2587625" cy="6858000"/>
            </a:xfrm>
            <a:custGeom>
              <a:avLst/>
              <a:gdLst/>
              <a:ahLst/>
              <a:cxnLst/>
              <a:rect l="l" t="t" r="r" b="b"/>
              <a:pathLst>
                <a:path w="2587625" h="6858000">
                  <a:moveTo>
                    <a:pt x="2587066" y="6858000"/>
                  </a:moveTo>
                  <a:lnTo>
                    <a:pt x="1207968" y="6858000"/>
                  </a:lnTo>
                  <a:lnTo>
                    <a:pt x="0" y="0"/>
                  </a:lnTo>
                  <a:lnTo>
                    <a:pt x="2587066" y="0"/>
                  </a:lnTo>
                  <a:lnTo>
                    <a:pt x="2587066" y="6858000"/>
                  </a:lnTo>
                  <a:close/>
                </a:path>
              </a:pathLst>
            </a:custGeom>
            <a:solidFill>
              <a:srgbClr val="90C226">
                <a:alpha val="19999"/>
              </a:srgbClr>
            </a:solidFill>
          </p:spPr>
          <p:txBody>
            <a:bodyPr wrap="square" lIns="0" tIns="0" rIns="0" bIns="0" rtlCol="0"/>
            <a:lstStyle/>
            <a:p>
              <a:endParaRPr/>
            </a:p>
          </p:txBody>
        </p:sp>
        <p:sp>
          <p:nvSpPr>
            <p:cNvPr id="7" name="object 7"/>
            <p:cNvSpPr/>
            <p:nvPr/>
          </p:nvSpPr>
          <p:spPr>
            <a:xfrm>
              <a:off x="8932332" y="3048000"/>
              <a:ext cx="3260090" cy="3810000"/>
            </a:xfrm>
            <a:custGeom>
              <a:avLst/>
              <a:gdLst/>
              <a:ahLst/>
              <a:cxnLst/>
              <a:rect l="l" t="t" r="r" b="b"/>
              <a:pathLst>
                <a:path w="3260090" h="3810000">
                  <a:moveTo>
                    <a:pt x="3259666" y="3810000"/>
                  </a:moveTo>
                  <a:lnTo>
                    <a:pt x="0" y="3810000"/>
                  </a:lnTo>
                  <a:lnTo>
                    <a:pt x="3259666" y="0"/>
                  </a:lnTo>
                  <a:lnTo>
                    <a:pt x="3259666" y="3810000"/>
                  </a:lnTo>
                  <a:close/>
                </a:path>
              </a:pathLst>
            </a:custGeom>
            <a:solidFill>
              <a:srgbClr val="54A021">
                <a:alpha val="72155"/>
              </a:srgbClr>
            </a:solidFill>
          </p:spPr>
          <p:txBody>
            <a:bodyPr wrap="square" lIns="0" tIns="0" rIns="0" bIns="0" rtlCol="0"/>
            <a:lstStyle/>
            <a:p>
              <a:endParaRPr/>
            </a:p>
          </p:txBody>
        </p:sp>
        <p:sp>
          <p:nvSpPr>
            <p:cNvPr id="8" name="object 8"/>
            <p:cNvSpPr/>
            <p:nvPr/>
          </p:nvSpPr>
          <p:spPr>
            <a:xfrm>
              <a:off x="9337546" y="0"/>
              <a:ext cx="2851785" cy="6858000"/>
            </a:xfrm>
            <a:custGeom>
              <a:avLst/>
              <a:gdLst/>
              <a:ahLst/>
              <a:cxnLst/>
              <a:rect l="l" t="t" r="r" b="b"/>
              <a:pathLst>
                <a:path w="2851784" h="6858000">
                  <a:moveTo>
                    <a:pt x="2851279" y="6858000"/>
                  </a:moveTo>
                  <a:lnTo>
                    <a:pt x="2467704" y="6858000"/>
                  </a:lnTo>
                  <a:lnTo>
                    <a:pt x="0" y="0"/>
                  </a:lnTo>
                  <a:lnTo>
                    <a:pt x="2851279" y="0"/>
                  </a:lnTo>
                  <a:lnTo>
                    <a:pt x="2851279" y="6858000"/>
                  </a:lnTo>
                  <a:close/>
                </a:path>
              </a:pathLst>
            </a:custGeom>
            <a:solidFill>
              <a:srgbClr val="3F7819">
                <a:alpha val="69802"/>
              </a:srgbClr>
            </a:solidFill>
          </p:spPr>
          <p:txBody>
            <a:bodyPr wrap="square" lIns="0" tIns="0" rIns="0" bIns="0" rtlCol="0"/>
            <a:lstStyle/>
            <a:p>
              <a:endParaRPr/>
            </a:p>
          </p:txBody>
        </p:sp>
        <p:sp>
          <p:nvSpPr>
            <p:cNvPr id="9" name="object 9"/>
            <p:cNvSpPr/>
            <p:nvPr/>
          </p:nvSpPr>
          <p:spPr>
            <a:xfrm>
              <a:off x="10898730" y="0"/>
              <a:ext cx="1290320" cy="6858000"/>
            </a:xfrm>
            <a:custGeom>
              <a:avLst/>
              <a:gdLst/>
              <a:ahLst/>
              <a:cxnLst/>
              <a:rect l="l" t="t" r="r" b="b"/>
              <a:pathLst>
                <a:path w="1290320" h="6858000">
                  <a:moveTo>
                    <a:pt x="1290094" y="6858000"/>
                  </a:moveTo>
                  <a:lnTo>
                    <a:pt x="0" y="6858000"/>
                  </a:lnTo>
                  <a:lnTo>
                    <a:pt x="1018477" y="0"/>
                  </a:lnTo>
                  <a:lnTo>
                    <a:pt x="1290094" y="0"/>
                  </a:lnTo>
                  <a:lnTo>
                    <a:pt x="1290094" y="6858000"/>
                  </a:lnTo>
                  <a:close/>
                </a:path>
              </a:pathLst>
            </a:custGeom>
            <a:solidFill>
              <a:srgbClr val="C0E474">
                <a:alpha val="69802"/>
              </a:srgbClr>
            </a:solidFill>
          </p:spPr>
          <p:txBody>
            <a:bodyPr wrap="square" lIns="0" tIns="0" rIns="0" bIns="0" rtlCol="0"/>
            <a:lstStyle/>
            <a:p>
              <a:endParaRPr/>
            </a:p>
          </p:txBody>
        </p:sp>
        <p:sp>
          <p:nvSpPr>
            <p:cNvPr id="10" name="object 10"/>
            <p:cNvSpPr/>
            <p:nvPr/>
          </p:nvSpPr>
          <p:spPr>
            <a:xfrm>
              <a:off x="10940367" y="0"/>
              <a:ext cx="1249045" cy="6858000"/>
            </a:xfrm>
            <a:custGeom>
              <a:avLst/>
              <a:gdLst/>
              <a:ahLst/>
              <a:cxnLst/>
              <a:rect l="l" t="t" r="r" b="b"/>
              <a:pathLst>
                <a:path w="1249045" h="6858000">
                  <a:moveTo>
                    <a:pt x="1248457" y="6858000"/>
                  </a:moveTo>
                  <a:lnTo>
                    <a:pt x="1108013" y="6858000"/>
                  </a:lnTo>
                  <a:lnTo>
                    <a:pt x="0" y="0"/>
                  </a:lnTo>
                  <a:lnTo>
                    <a:pt x="1248457" y="0"/>
                  </a:lnTo>
                  <a:lnTo>
                    <a:pt x="1248457" y="6858000"/>
                  </a:lnTo>
                  <a:close/>
                </a:path>
              </a:pathLst>
            </a:custGeom>
            <a:solidFill>
              <a:srgbClr val="90C226">
                <a:alpha val="65097"/>
              </a:srgbClr>
            </a:solidFill>
          </p:spPr>
          <p:txBody>
            <a:bodyPr wrap="square" lIns="0" tIns="0" rIns="0" bIns="0" rtlCol="0"/>
            <a:lstStyle/>
            <a:p>
              <a:endParaRPr/>
            </a:p>
          </p:txBody>
        </p:sp>
        <p:sp>
          <p:nvSpPr>
            <p:cNvPr id="11" name="object 11"/>
            <p:cNvSpPr/>
            <p:nvPr/>
          </p:nvSpPr>
          <p:spPr>
            <a:xfrm>
              <a:off x="10371666" y="3589866"/>
              <a:ext cx="1817370" cy="3268345"/>
            </a:xfrm>
            <a:custGeom>
              <a:avLst/>
              <a:gdLst/>
              <a:ahLst/>
              <a:cxnLst/>
              <a:rect l="l" t="t" r="r" b="b"/>
              <a:pathLst>
                <a:path w="1817370" h="3268345">
                  <a:moveTo>
                    <a:pt x="1817158" y="3268133"/>
                  </a:moveTo>
                  <a:lnTo>
                    <a:pt x="0" y="3268133"/>
                  </a:lnTo>
                  <a:lnTo>
                    <a:pt x="1817158" y="0"/>
                  </a:lnTo>
                  <a:lnTo>
                    <a:pt x="1817158" y="3268133"/>
                  </a:lnTo>
                  <a:close/>
                </a:path>
              </a:pathLst>
            </a:custGeom>
            <a:solidFill>
              <a:srgbClr val="90C226">
                <a:alpha val="79998"/>
              </a:srgbClr>
            </a:solidFill>
          </p:spPr>
          <p:txBody>
            <a:bodyPr wrap="square" lIns="0" tIns="0" rIns="0" bIns="0" rtlCol="0"/>
            <a:lstStyle/>
            <a:p>
              <a:endParaRPr/>
            </a:p>
          </p:txBody>
        </p:sp>
      </p:grpSp>
      <p:sp>
        <p:nvSpPr>
          <p:cNvPr id="12" name="object 12"/>
          <p:cNvSpPr/>
          <p:nvPr/>
        </p:nvSpPr>
        <p:spPr>
          <a:xfrm>
            <a:off x="0" y="4013200"/>
            <a:ext cx="448945" cy="2844800"/>
          </a:xfrm>
          <a:custGeom>
            <a:avLst/>
            <a:gdLst/>
            <a:ahLst/>
            <a:cxnLst/>
            <a:rect l="l" t="t" r="r" b="b"/>
            <a:pathLst>
              <a:path w="448945" h="2844800">
                <a:moveTo>
                  <a:pt x="448732" y="2844800"/>
                </a:moveTo>
                <a:lnTo>
                  <a:pt x="0" y="2844800"/>
                </a:lnTo>
                <a:lnTo>
                  <a:pt x="0" y="0"/>
                </a:lnTo>
                <a:lnTo>
                  <a:pt x="448732" y="2844800"/>
                </a:lnTo>
                <a:close/>
              </a:path>
            </a:pathLst>
          </a:custGeom>
          <a:solidFill>
            <a:srgbClr val="90C226">
              <a:alpha val="85096"/>
            </a:srgbClr>
          </a:solidFill>
        </p:spPr>
        <p:txBody>
          <a:bodyPr wrap="square" lIns="0" tIns="0" rIns="0" bIns="0" rtlCol="0"/>
          <a:lstStyle/>
          <a:p>
            <a:endParaRPr/>
          </a:p>
        </p:txBody>
      </p:sp>
      <p:sp>
        <p:nvSpPr>
          <p:cNvPr id="13" name="object 13"/>
          <p:cNvSpPr txBox="1"/>
          <p:nvPr/>
        </p:nvSpPr>
        <p:spPr>
          <a:xfrm>
            <a:off x="78740" y="288572"/>
            <a:ext cx="11106785" cy="5161280"/>
          </a:xfrm>
          <a:prstGeom prst="rect">
            <a:avLst/>
          </a:prstGeom>
        </p:spPr>
        <p:txBody>
          <a:bodyPr vert="horz" wrap="square" lIns="0" tIns="12700" rIns="0" bIns="0" rtlCol="0">
            <a:spAutoFit/>
          </a:bodyPr>
          <a:lstStyle/>
          <a:p>
            <a:pPr marL="355600" marR="22225" indent="-342900" algn="just">
              <a:lnSpc>
                <a:spcPct val="100000"/>
              </a:lnSpc>
              <a:spcBef>
                <a:spcPts val="100"/>
              </a:spcBef>
            </a:pPr>
            <a:r>
              <a:rPr sz="1950" dirty="0">
                <a:solidFill>
                  <a:srgbClr val="90C226"/>
                </a:solidFill>
                <a:latin typeface="Marlett"/>
                <a:cs typeface="Marlett"/>
              </a:rPr>
              <a:t></a:t>
            </a:r>
            <a:r>
              <a:rPr sz="1950" spc="210" dirty="0">
                <a:solidFill>
                  <a:srgbClr val="90C226"/>
                </a:solidFill>
                <a:latin typeface="Times New Roman"/>
                <a:cs typeface="Times New Roman"/>
              </a:rPr>
              <a:t> </a:t>
            </a:r>
            <a:r>
              <a:rPr sz="2400" dirty="0">
                <a:solidFill>
                  <a:srgbClr val="404040"/>
                </a:solidFill>
                <a:latin typeface="Arial MT"/>
                <a:cs typeface="Arial MT"/>
              </a:rPr>
              <a:t>For</a:t>
            </a:r>
            <a:r>
              <a:rPr sz="2400" spc="525" dirty="0">
                <a:solidFill>
                  <a:srgbClr val="404040"/>
                </a:solidFill>
                <a:latin typeface="Arial MT"/>
                <a:cs typeface="Arial MT"/>
              </a:rPr>
              <a:t> </a:t>
            </a:r>
            <a:r>
              <a:rPr sz="2400" dirty="0">
                <a:solidFill>
                  <a:srgbClr val="404040"/>
                </a:solidFill>
                <a:latin typeface="Arial MT"/>
                <a:cs typeface="Arial MT"/>
              </a:rPr>
              <a:t>example,</a:t>
            </a:r>
            <a:r>
              <a:rPr sz="2400" spc="530" dirty="0">
                <a:solidFill>
                  <a:srgbClr val="404040"/>
                </a:solidFill>
                <a:latin typeface="Arial MT"/>
                <a:cs typeface="Arial MT"/>
              </a:rPr>
              <a:t> </a:t>
            </a:r>
            <a:r>
              <a:rPr sz="2400" dirty="0">
                <a:solidFill>
                  <a:srgbClr val="404040"/>
                </a:solidFill>
                <a:latin typeface="Arial MT"/>
                <a:cs typeface="Arial MT"/>
              </a:rPr>
              <a:t>an</a:t>
            </a:r>
            <a:r>
              <a:rPr sz="2400" spc="530" dirty="0">
                <a:solidFill>
                  <a:srgbClr val="404040"/>
                </a:solidFill>
                <a:latin typeface="Arial MT"/>
                <a:cs typeface="Arial MT"/>
              </a:rPr>
              <a:t> </a:t>
            </a:r>
            <a:r>
              <a:rPr sz="2400" dirty="0">
                <a:solidFill>
                  <a:srgbClr val="404040"/>
                </a:solidFill>
                <a:latin typeface="Arial MT"/>
                <a:cs typeface="Arial MT"/>
              </a:rPr>
              <a:t>agent</a:t>
            </a:r>
            <a:r>
              <a:rPr sz="2400" spc="525" dirty="0">
                <a:solidFill>
                  <a:srgbClr val="404040"/>
                </a:solidFill>
                <a:latin typeface="Arial MT"/>
                <a:cs typeface="Arial MT"/>
              </a:rPr>
              <a:t> </a:t>
            </a:r>
            <a:r>
              <a:rPr sz="2400" dirty="0">
                <a:solidFill>
                  <a:srgbClr val="404040"/>
                </a:solidFill>
                <a:latin typeface="Arial MT"/>
                <a:cs typeface="Arial MT"/>
              </a:rPr>
              <a:t>solving</a:t>
            </a:r>
            <a:r>
              <a:rPr sz="2400" spc="545" dirty="0">
                <a:solidFill>
                  <a:srgbClr val="404040"/>
                </a:solidFill>
                <a:latin typeface="Arial MT"/>
                <a:cs typeface="Arial MT"/>
              </a:rPr>
              <a:t> </a:t>
            </a:r>
            <a:r>
              <a:rPr sz="2400" dirty="0">
                <a:solidFill>
                  <a:srgbClr val="404040"/>
                </a:solidFill>
                <a:latin typeface="Arial MT"/>
                <a:cs typeface="Arial MT"/>
              </a:rPr>
              <a:t>a</a:t>
            </a:r>
            <a:r>
              <a:rPr sz="2400" spc="525" dirty="0">
                <a:solidFill>
                  <a:srgbClr val="404040"/>
                </a:solidFill>
                <a:latin typeface="Arial MT"/>
                <a:cs typeface="Arial MT"/>
              </a:rPr>
              <a:t> </a:t>
            </a:r>
            <a:r>
              <a:rPr sz="2400" dirty="0">
                <a:solidFill>
                  <a:srgbClr val="404040"/>
                </a:solidFill>
                <a:latin typeface="Arial MT"/>
                <a:cs typeface="Arial MT"/>
              </a:rPr>
              <a:t>crossword</a:t>
            </a:r>
            <a:r>
              <a:rPr sz="2400" spc="540" dirty="0">
                <a:solidFill>
                  <a:srgbClr val="404040"/>
                </a:solidFill>
                <a:latin typeface="Arial MT"/>
                <a:cs typeface="Arial MT"/>
              </a:rPr>
              <a:t> </a:t>
            </a:r>
            <a:r>
              <a:rPr sz="2400" dirty="0">
                <a:solidFill>
                  <a:srgbClr val="404040"/>
                </a:solidFill>
                <a:latin typeface="Arial MT"/>
                <a:cs typeface="Arial MT"/>
              </a:rPr>
              <a:t>puzzle</a:t>
            </a:r>
            <a:r>
              <a:rPr sz="2400" spc="540" dirty="0">
                <a:solidFill>
                  <a:srgbClr val="404040"/>
                </a:solidFill>
                <a:latin typeface="Arial MT"/>
                <a:cs typeface="Arial MT"/>
              </a:rPr>
              <a:t> </a:t>
            </a:r>
            <a:r>
              <a:rPr sz="2400" dirty="0">
                <a:solidFill>
                  <a:srgbClr val="404040"/>
                </a:solidFill>
                <a:latin typeface="Arial MT"/>
                <a:cs typeface="Arial MT"/>
              </a:rPr>
              <a:t>by</a:t>
            </a:r>
            <a:r>
              <a:rPr sz="2400" spc="525" dirty="0">
                <a:solidFill>
                  <a:srgbClr val="404040"/>
                </a:solidFill>
                <a:latin typeface="Arial MT"/>
                <a:cs typeface="Arial MT"/>
              </a:rPr>
              <a:t> </a:t>
            </a:r>
            <a:r>
              <a:rPr sz="2400" dirty="0">
                <a:solidFill>
                  <a:srgbClr val="404040"/>
                </a:solidFill>
                <a:latin typeface="Arial MT"/>
                <a:cs typeface="Arial MT"/>
              </a:rPr>
              <a:t>itself</a:t>
            </a:r>
            <a:r>
              <a:rPr sz="2400" spc="525" dirty="0">
                <a:solidFill>
                  <a:srgbClr val="404040"/>
                </a:solidFill>
                <a:latin typeface="Arial MT"/>
                <a:cs typeface="Arial MT"/>
              </a:rPr>
              <a:t> </a:t>
            </a:r>
            <a:r>
              <a:rPr sz="2400" dirty="0">
                <a:solidFill>
                  <a:srgbClr val="404040"/>
                </a:solidFill>
                <a:latin typeface="Arial MT"/>
                <a:cs typeface="Arial MT"/>
              </a:rPr>
              <a:t>is</a:t>
            </a:r>
            <a:r>
              <a:rPr sz="2400" spc="525" dirty="0">
                <a:solidFill>
                  <a:srgbClr val="404040"/>
                </a:solidFill>
                <a:latin typeface="Arial MT"/>
                <a:cs typeface="Arial MT"/>
              </a:rPr>
              <a:t> </a:t>
            </a:r>
            <a:r>
              <a:rPr sz="2400" dirty="0">
                <a:solidFill>
                  <a:srgbClr val="404040"/>
                </a:solidFill>
                <a:latin typeface="Arial MT"/>
                <a:cs typeface="Arial MT"/>
              </a:rPr>
              <a:t>clearly</a:t>
            </a:r>
            <a:r>
              <a:rPr sz="2400" spc="540" dirty="0">
                <a:solidFill>
                  <a:srgbClr val="404040"/>
                </a:solidFill>
                <a:latin typeface="Arial MT"/>
                <a:cs typeface="Arial MT"/>
              </a:rPr>
              <a:t> </a:t>
            </a:r>
            <a:r>
              <a:rPr sz="2400" dirty="0">
                <a:solidFill>
                  <a:srgbClr val="404040"/>
                </a:solidFill>
                <a:latin typeface="Arial MT"/>
                <a:cs typeface="Arial MT"/>
              </a:rPr>
              <a:t>in</a:t>
            </a:r>
            <a:r>
              <a:rPr sz="2400" spc="530" dirty="0">
                <a:solidFill>
                  <a:srgbClr val="404040"/>
                </a:solidFill>
                <a:latin typeface="Arial MT"/>
                <a:cs typeface="Arial MT"/>
              </a:rPr>
              <a:t> </a:t>
            </a:r>
            <a:r>
              <a:rPr sz="2400" spc="-50" dirty="0">
                <a:solidFill>
                  <a:srgbClr val="404040"/>
                </a:solidFill>
                <a:latin typeface="Arial MT"/>
                <a:cs typeface="Arial MT"/>
              </a:rPr>
              <a:t>a </a:t>
            </a:r>
            <a:r>
              <a:rPr sz="2400" spc="-20" dirty="0">
                <a:solidFill>
                  <a:srgbClr val="404040"/>
                </a:solidFill>
                <a:latin typeface="Arial MT"/>
                <a:cs typeface="Arial MT"/>
              </a:rPr>
              <a:t>single-</a:t>
            </a:r>
            <a:r>
              <a:rPr sz="2400" dirty="0">
                <a:solidFill>
                  <a:srgbClr val="404040"/>
                </a:solidFill>
                <a:latin typeface="Arial MT"/>
                <a:cs typeface="Arial MT"/>
              </a:rPr>
              <a:t>agent</a:t>
            </a:r>
            <a:r>
              <a:rPr sz="2400" spc="295" dirty="0">
                <a:solidFill>
                  <a:srgbClr val="404040"/>
                </a:solidFill>
                <a:latin typeface="Arial MT"/>
                <a:cs typeface="Arial MT"/>
              </a:rPr>
              <a:t> </a:t>
            </a:r>
            <a:r>
              <a:rPr sz="2400" dirty="0">
                <a:solidFill>
                  <a:srgbClr val="404040"/>
                </a:solidFill>
                <a:latin typeface="Arial MT"/>
                <a:cs typeface="Arial MT"/>
              </a:rPr>
              <a:t>environment,</a:t>
            </a:r>
            <a:r>
              <a:rPr sz="2400" spc="285" dirty="0">
                <a:solidFill>
                  <a:srgbClr val="404040"/>
                </a:solidFill>
                <a:latin typeface="Arial MT"/>
                <a:cs typeface="Arial MT"/>
              </a:rPr>
              <a:t> </a:t>
            </a:r>
            <a:r>
              <a:rPr sz="2400" dirty="0">
                <a:solidFill>
                  <a:srgbClr val="404040"/>
                </a:solidFill>
                <a:latin typeface="Arial MT"/>
                <a:cs typeface="Arial MT"/>
              </a:rPr>
              <a:t>whereas</a:t>
            </a:r>
            <a:r>
              <a:rPr sz="2400" spc="290" dirty="0">
                <a:solidFill>
                  <a:srgbClr val="404040"/>
                </a:solidFill>
                <a:latin typeface="Arial MT"/>
                <a:cs typeface="Arial MT"/>
              </a:rPr>
              <a:t> </a:t>
            </a:r>
            <a:r>
              <a:rPr sz="2400" dirty="0">
                <a:solidFill>
                  <a:srgbClr val="404040"/>
                </a:solidFill>
                <a:latin typeface="Arial MT"/>
                <a:cs typeface="Arial MT"/>
              </a:rPr>
              <a:t>an</a:t>
            </a:r>
            <a:r>
              <a:rPr sz="2400" spc="285" dirty="0">
                <a:solidFill>
                  <a:srgbClr val="404040"/>
                </a:solidFill>
                <a:latin typeface="Arial MT"/>
                <a:cs typeface="Arial MT"/>
              </a:rPr>
              <a:t> </a:t>
            </a:r>
            <a:r>
              <a:rPr sz="2400" dirty="0">
                <a:solidFill>
                  <a:srgbClr val="404040"/>
                </a:solidFill>
                <a:latin typeface="Arial MT"/>
                <a:cs typeface="Arial MT"/>
              </a:rPr>
              <a:t>agent</a:t>
            </a:r>
            <a:r>
              <a:rPr sz="2400" spc="280" dirty="0">
                <a:solidFill>
                  <a:srgbClr val="404040"/>
                </a:solidFill>
                <a:latin typeface="Arial MT"/>
                <a:cs typeface="Arial MT"/>
              </a:rPr>
              <a:t> </a:t>
            </a:r>
            <a:r>
              <a:rPr sz="2400" dirty="0">
                <a:solidFill>
                  <a:srgbClr val="404040"/>
                </a:solidFill>
                <a:latin typeface="Arial MT"/>
                <a:cs typeface="Arial MT"/>
              </a:rPr>
              <a:t>playing</a:t>
            </a:r>
            <a:r>
              <a:rPr sz="2400" spc="300" dirty="0">
                <a:solidFill>
                  <a:srgbClr val="404040"/>
                </a:solidFill>
                <a:latin typeface="Arial MT"/>
                <a:cs typeface="Arial MT"/>
              </a:rPr>
              <a:t> </a:t>
            </a:r>
            <a:r>
              <a:rPr sz="2400" dirty="0">
                <a:solidFill>
                  <a:srgbClr val="404040"/>
                </a:solidFill>
                <a:latin typeface="Arial MT"/>
                <a:cs typeface="Arial MT"/>
              </a:rPr>
              <a:t>chess</a:t>
            </a:r>
            <a:r>
              <a:rPr sz="2400" spc="280" dirty="0">
                <a:solidFill>
                  <a:srgbClr val="404040"/>
                </a:solidFill>
                <a:latin typeface="Arial MT"/>
                <a:cs typeface="Arial MT"/>
              </a:rPr>
              <a:t> </a:t>
            </a:r>
            <a:r>
              <a:rPr sz="2400" dirty="0">
                <a:solidFill>
                  <a:srgbClr val="404040"/>
                </a:solidFill>
                <a:latin typeface="Arial MT"/>
                <a:cs typeface="Arial MT"/>
              </a:rPr>
              <a:t>is</a:t>
            </a:r>
            <a:r>
              <a:rPr sz="2400" spc="280" dirty="0">
                <a:solidFill>
                  <a:srgbClr val="404040"/>
                </a:solidFill>
                <a:latin typeface="Arial MT"/>
                <a:cs typeface="Arial MT"/>
              </a:rPr>
              <a:t> </a:t>
            </a:r>
            <a:r>
              <a:rPr sz="2400" dirty="0">
                <a:solidFill>
                  <a:srgbClr val="404040"/>
                </a:solidFill>
                <a:latin typeface="Arial MT"/>
                <a:cs typeface="Arial MT"/>
              </a:rPr>
              <a:t>in</a:t>
            </a:r>
            <a:r>
              <a:rPr sz="2400" spc="285" dirty="0">
                <a:solidFill>
                  <a:srgbClr val="404040"/>
                </a:solidFill>
                <a:latin typeface="Arial MT"/>
                <a:cs typeface="Arial MT"/>
              </a:rPr>
              <a:t> </a:t>
            </a:r>
            <a:r>
              <a:rPr sz="2400" dirty="0">
                <a:solidFill>
                  <a:srgbClr val="404040"/>
                </a:solidFill>
                <a:latin typeface="Arial MT"/>
                <a:cs typeface="Arial MT"/>
              </a:rPr>
              <a:t>a</a:t>
            </a:r>
            <a:r>
              <a:rPr sz="2400" spc="275" dirty="0">
                <a:solidFill>
                  <a:srgbClr val="404040"/>
                </a:solidFill>
                <a:latin typeface="Arial MT"/>
                <a:cs typeface="Arial MT"/>
              </a:rPr>
              <a:t> </a:t>
            </a:r>
            <a:r>
              <a:rPr sz="2400" dirty="0">
                <a:solidFill>
                  <a:srgbClr val="404040"/>
                </a:solidFill>
                <a:latin typeface="Arial MT"/>
                <a:cs typeface="Arial MT"/>
              </a:rPr>
              <a:t>two</a:t>
            </a:r>
            <a:r>
              <a:rPr sz="2400" spc="285" dirty="0">
                <a:solidFill>
                  <a:srgbClr val="404040"/>
                </a:solidFill>
                <a:latin typeface="Arial MT"/>
                <a:cs typeface="Arial MT"/>
              </a:rPr>
              <a:t> </a:t>
            </a:r>
            <a:r>
              <a:rPr sz="2400" spc="-10" dirty="0">
                <a:solidFill>
                  <a:srgbClr val="404040"/>
                </a:solidFill>
                <a:latin typeface="Arial MT"/>
                <a:cs typeface="Arial MT"/>
              </a:rPr>
              <a:t>agent environment.</a:t>
            </a:r>
            <a:endParaRPr sz="2400">
              <a:latin typeface="Arial MT"/>
              <a:cs typeface="Arial MT"/>
            </a:endParaRPr>
          </a:p>
          <a:p>
            <a:pPr marL="12700" algn="just">
              <a:lnSpc>
                <a:spcPct val="100000"/>
              </a:lnSpc>
              <a:spcBef>
                <a:spcPts val="1000"/>
              </a:spcBef>
            </a:pPr>
            <a:r>
              <a:rPr sz="1950" dirty="0">
                <a:solidFill>
                  <a:srgbClr val="90C226"/>
                </a:solidFill>
                <a:latin typeface="Marlett"/>
                <a:cs typeface="Marlett"/>
              </a:rPr>
              <a:t></a:t>
            </a:r>
            <a:r>
              <a:rPr sz="1950" spc="200" dirty="0">
                <a:solidFill>
                  <a:srgbClr val="90C226"/>
                </a:solidFill>
                <a:latin typeface="Times New Roman"/>
                <a:cs typeface="Times New Roman"/>
              </a:rPr>
              <a:t> </a:t>
            </a:r>
            <a:r>
              <a:rPr sz="2400" dirty="0">
                <a:solidFill>
                  <a:srgbClr val="404040"/>
                </a:solidFill>
                <a:latin typeface="Arial MT"/>
                <a:cs typeface="Arial MT"/>
              </a:rPr>
              <a:t>First</a:t>
            </a:r>
            <a:r>
              <a:rPr sz="2400" spc="-35" dirty="0">
                <a:solidFill>
                  <a:srgbClr val="404040"/>
                </a:solidFill>
                <a:latin typeface="Arial MT"/>
                <a:cs typeface="Arial MT"/>
              </a:rPr>
              <a:t> </a:t>
            </a:r>
            <a:r>
              <a:rPr sz="2400" dirty="0">
                <a:solidFill>
                  <a:srgbClr val="404040"/>
                </a:solidFill>
                <a:latin typeface="Arial MT"/>
                <a:cs typeface="Arial MT"/>
              </a:rPr>
              <a:t>we</a:t>
            </a:r>
            <a:r>
              <a:rPr sz="2400" spc="-35" dirty="0">
                <a:solidFill>
                  <a:srgbClr val="404040"/>
                </a:solidFill>
                <a:latin typeface="Arial MT"/>
                <a:cs typeface="Arial MT"/>
              </a:rPr>
              <a:t> </a:t>
            </a:r>
            <a:r>
              <a:rPr sz="2400" dirty="0">
                <a:solidFill>
                  <a:srgbClr val="404040"/>
                </a:solidFill>
                <a:latin typeface="Arial MT"/>
                <a:cs typeface="Arial MT"/>
              </a:rPr>
              <a:t>have</a:t>
            </a:r>
            <a:r>
              <a:rPr sz="2400" spc="-35" dirty="0">
                <a:solidFill>
                  <a:srgbClr val="404040"/>
                </a:solidFill>
                <a:latin typeface="Arial MT"/>
                <a:cs typeface="Arial MT"/>
              </a:rPr>
              <a:t> </a:t>
            </a:r>
            <a:r>
              <a:rPr sz="2400" dirty="0">
                <a:solidFill>
                  <a:srgbClr val="404040"/>
                </a:solidFill>
                <a:latin typeface="Arial MT"/>
                <a:cs typeface="Arial MT"/>
              </a:rPr>
              <a:t>to</a:t>
            </a:r>
            <a:r>
              <a:rPr sz="2400" spc="-40" dirty="0">
                <a:solidFill>
                  <a:srgbClr val="404040"/>
                </a:solidFill>
                <a:latin typeface="Arial MT"/>
                <a:cs typeface="Arial MT"/>
              </a:rPr>
              <a:t> </a:t>
            </a:r>
            <a:r>
              <a:rPr sz="2400" dirty="0">
                <a:solidFill>
                  <a:srgbClr val="404040"/>
                </a:solidFill>
                <a:latin typeface="Arial MT"/>
                <a:cs typeface="Arial MT"/>
              </a:rPr>
              <a:t>see</a:t>
            </a:r>
            <a:r>
              <a:rPr sz="2400" spc="-35" dirty="0">
                <a:solidFill>
                  <a:srgbClr val="404040"/>
                </a:solidFill>
                <a:latin typeface="Arial MT"/>
                <a:cs typeface="Arial MT"/>
              </a:rPr>
              <a:t> </a:t>
            </a:r>
            <a:r>
              <a:rPr sz="2400" dirty="0">
                <a:solidFill>
                  <a:srgbClr val="404040"/>
                </a:solidFill>
                <a:latin typeface="Arial MT"/>
                <a:cs typeface="Arial MT"/>
              </a:rPr>
              <a:t>how</a:t>
            </a:r>
            <a:r>
              <a:rPr sz="2400" spc="-35" dirty="0">
                <a:solidFill>
                  <a:srgbClr val="404040"/>
                </a:solidFill>
                <a:latin typeface="Arial MT"/>
                <a:cs typeface="Arial MT"/>
              </a:rPr>
              <a:t> </a:t>
            </a:r>
            <a:r>
              <a:rPr sz="2400" dirty="0">
                <a:solidFill>
                  <a:srgbClr val="404040"/>
                </a:solidFill>
                <a:latin typeface="Arial MT"/>
                <a:cs typeface="Arial MT"/>
              </a:rPr>
              <a:t>an</a:t>
            </a:r>
            <a:r>
              <a:rPr sz="2400" spc="-40" dirty="0">
                <a:solidFill>
                  <a:srgbClr val="404040"/>
                </a:solidFill>
                <a:latin typeface="Arial MT"/>
                <a:cs typeface="Arial MT"/>
              </a:rPr>
              <a:t> </a:t>
            </a:r>
            <a:r>
              <a:rPr sz="2400" dirty="0">
                <a:solidFill>
                  <a:srgbClr val="404040"/>
                </a:solidFill>
                <a:latin typeface="Arial MT"/>
                <a:cs typeface="Arial MT"/>
              </a:rPr>
              <a:t>entity</a:t>
            </a:r>
            <a:r>
              <a:rPr sz="2400" spc="-35" dirty="0">
                <a:solidFill>
                  <a:srgbClr val="404040"/>
                </a:solidFill>
                <a:latin typeface="Arial MT"/>
                <a:cs typeface="Arial MT"/>
              </a:rPr>
              <a:t> </a:t>
            </a:r>
            <a:r>
              <a:rPr sz="2400" dirty="0">
                <a:solidFill>
                  <a:srgbClr val="404040"/>
                </a:solidFill>
                <a:latin typeface="Arial MT"/>
                <a:cs typeface="Arial MT"/>
              </a:rPr>
              <a:t>may</a:t>
            </a:r>
            <a:r>
              <a:rPr sz="2400" spc="-35" dirty="0">
                <a:solidFill>
                  <a:srgbClr val="404040"/>
                </a:solidFill>
                <a:latin typeface="Arial MT"/>
                <a:cs typeface="Arial MT"/>
              </a:rPr>
              <a:t> </a:t>
            </a:r>
            <a:r>
              <a:rPr sz="2400" dirty="0">
                <a:solidFill>
                  <a:srgbClr val="404040"/>
                </a:solidFill>
                <a:latin typeface="Arial MT"/>
                <a:cs typeface="Arial MT"/>
              </a:rPr>
              <a:t>be</a:t>
            </a:r>
            <a:r>
              <a:rPr sz="2400" spc="-40" dirty="0">
                <a:solidFill>
                  <a:srgbClr val="404040"/>
                </a:solidFill>
                <a:latin typeface="Arial MT"/>
                <a:cs typeface="Arial MT"/>
              </a:rPr>
              <a:t> </a:t>
            </a:r>
            <a:r>
              <a:rPr sz="2400" dirty="0">
                <a:solidFill>
                  <a:srgbClr val="404040"/>
                </a:solidFill>
                <a:latin typeface="Arial MT"/>
                <a:cs typeface="Arial MT"/>
              </a:rPr>
              <a:t>viewed</a:t>
            </a:r>
            <a:r>
              <a:rPr sz="2400" spc="-35" dirty="0">
                <a:solidFill>
                  <a:srgbClr val="404040"/>
                </a:solidFill>
                <a:latin typeface="Arial MT"/>
                <a:cs typeface="Arial MT"/>
              </a:rPr>
              <a:t> </a:t>
            </a:r>
            <a:r>
              <a:rPr sz="2400" dirty="0">
                <a:solidFill>
                  <a:srgbClr val="404040"/>
                </a:solidFill>
                <a:latin typeface="Arial MT"/>
                <a:cs typeface="Arial MT"/>
              </a:rPr>
              <a:t>as</a:t>
            </a:r>
            <a:r>
              <a:rPr sz="2400" spc="-35" dirty="0">
                <a:solidFill>
                  <a:srgbClr val="404040"/>
                </a:solidFill>
                <a:latin typeface="Arial MT"/>
                <a:cs typeface="Arial MT"/>
              </a:rPr>
              <a:t> </a:t>
            </a:r>
            <a:r>
              <a:rPr sz="2400" dirty="0">
                <a:solidFill>
                  <a:srgbClr val="404040"/>
                </a:solidFill>
                <a:latin typeface="Arial MT"/>
                <a:cs typeface="Arial MT"/>
              </a:rPr>
              <a:t>an</a:t>
            </a:r>
            <a:r>
              <a:rPr sz="2400" spc="-35" dirty="0">
                <a:solidFill>
                  <a:srgbClr val="404040"/>
                </a:solidFill>
                <a:latin typeface="Arial MT"/>
                <a:cs typeface="Arial MT"/>
              </a:rPr>
              <a:t> </a:t>
            </a:r>
            <a:r>
              <a:rPr sz="2400" spc="-10" dirty="0">
                <a:solidFill>
                  <a:srgbClr val="404040"/>
                </a:solidFill>
                <a:latin typeface="Arial MT"/>
                <a:cs typeface="Arial MT"/>
              </a:rPr>
              <a:t>agent</a:t>
            </a:r>
            <a:r>
              <a:rPr sz="2400" b="1" spc="-10" dirty="0">
                <a:solidFill>
                  <a:srgbClr val="404040"/>
                </a:solidFill>
                <a:latin typeface="Arial"/>
                <a:cs typeface="Arial"/>
              </a:rPr>
              <a:t>?</a:t>
            </a:r>
            <a:endParaRPr sz="2400">
              <a:latin typeface="Arial"/>
              <a:cs typeface="Arial"/>
            </a:endParaRPr>
          </a:p>
          <a:p>
            <a:pPr marL="355600" marR="22860" indent="-342900" algn="just">
              <a:lnSpc>
                <a:spcPct val="100000"/>
              </a:lnSpc>
              <a:spcBef>
                <a:spcPts val="1000"/>
              </a:spcBef>
            </a:pPr>
            <a:r>
              <a:rPr sz="1950" dirty="0">
                <a:solidFill>
                  <a:srgbClr val="90C226"/>
                </a:solidFill>
                <a:latin typeface="Marlett"/>
                <a:cs typeface="Marlett"/>
              </a:rPr>
              <a:t></a:t>
            </a:r>
            <a:r>
              <a:rPr sz="1950" spc="204" dirty="0">
                <a:solidFill>
                  <a:srgbClr val="90C226"/>
                </a:solidFill>
                <a:latin typeface="Times New Roman"/>
                <a:cs typeface="Times New Roman"/>
              </a:rPr>
              <a:t> </a:t>
            </a:r>
            <a:r>
              <a:rPr sz="2400" dirty="0">
                <a:solidFill>
                  <a:srgbClr val="404040"/>
                </a:solidFill>
                <a:latin typeface="Arial MT"/>
                <a:cs typeface="Arial MT"/>
              </a:rPr>
              <a:t>Does</a:t>
            </a:r>
            <a:r>
              <a:rPr sz="2400" spc="-10" dirty="0">
                <a:solidFill>
                  <a:srgbClr val="404040"/>
                </a:solidFill>
                <a:latin typeface="Arial MT"/>
                <a:cs typeface="Arial MT"/>
              </a:rPr>
              <a:t> </a:t>
            </a:r>
            <a:r>
              <a:rPr sz="2400" dirty="0">
                <a:solidFill>
                  <a:srgbClr val="404040"/>
                </a:solidFill>
                <a:latin typeface="Arial MT"/>
                <a:cs typeface="Arial MT"/>
              </a:rPr>
              <a:t>an</a:t>
            </a:r>
            <a:r>
              <a:rPr sz="2400" spc="-10" dirty="0">
                <a:solidFill>
                  <a:srgbClr val="404040"/>
                </a:solidFill>
                <a:latin typeface="Arial MT"/>
                <a:cs typeface="Arial MT"/>
              </a:rPr>
              <a:t> </a:t>
            </a:r>
            <a:r>
              <a:rPr sz="2400" dirty="0">
                <a:solidFill>
                  <a:srgbClr val="404040"/>
                </a:solidFill>
                <a:latin typeface="Arial MT"/>
                <a:cs typeface="Arial MT"/>
              </a:rPr>
              <a:t>agent</a:t>
            </a:r>
            <a:r>
              <a:rPr sz="2400" spc="-15" dirty="0">
                <a:solidFill>
                  <a:srgbClr val="404040"/>
                </a:solidFill>
                <a:latin typeface="Arial MT"/>
                <a:cs typeface="Arial MT"/>
              </a:rPr>
              <a:t> </a:t>
            </a:r>
            <a:r>
              <a:rPr sz="2400" dirty="0">
                <a:solidFill>
                  <a:srgbClr val="404040"/>
                </a:solidFill>
                <a:latin typeface="Arial MT"/>
                <a:cs typeface="Arial MT"/>
              </a:rPr>
              <a:t>A</a:t>
            </a:r>
            <a:r>
              <a:rPr sz="2400" spc="-145" dirty="0">
                <a:solidFill>
                  <a:srgbClr val="404040"/>
                </a:solidFill>
                <a:latin typeface="Arial MT"/>
                <a:cs typeface="Arial MT"/>
              </a:rPr>
              <a:t> </a:t>
            </a:r>
            <a:r>
              <a:rPr sz="2400" dirty="0">
                <a:solidFill>
                  <a:srgbClr val="404040"/>
                </a:solidFill>
                <a:latin typeface="Arial MT"/>
                <a:cs typeface="Arial MT"/>
              </a:rPr>
              <a:t>(the</a:t>
            </a:r>
            <a:r>
              <a:rPr sz="2400" spc="-15" dirty="0">
                <a:solidFill>
                  <a:srgbClr val="404040"/>
                </a:solidFill>
                <a:latin typeface="Arial MT"/>
                <a:cs typeface="Arial MT"/>
              </a:rPr>
              <a:t> </a:t>
            </a:r>
            <a:r>
              <a:rPr sz="2400" dirty="0">
                <a:solidFill>
                  <a:srgbClr val="404040"/>
                </a:solidFill>
                <a:latin typeface="Arial MT"/>
                <a:cs typeface="Arial MT"/>
              </a:rPr>
              <a:t>taxi</a:t>
            </a:r>
            <a:r>
              <a:rPr sz="2400" spc="-15" dirty="0">
                <a:solidFill>
                  <a:srgbClr val="404040"/>
                </a:solidFill>
                <a:latin typeface="Arial MT"/>
                <a:cs typeface="Arial MT"/>
              </a:rPr>
              <a:t> </a:t>
            </a:r>
            <a:r>
              <a:rPr sz="2400" dirty="0">
                <a:solidFill>
                  <a:srgbClr val="404040"/>
                </a:solidFill>
                <a:latin typeface="Arial MT"/>
                <a:cs typeface="Arial MT"/>
              </a:rPr>
              <a:t>driver</a:t>
            </a:r>
            <a:r>
              <a:rPr sz="2400" spc="-10" dirty="0">
                <a:solidFill>
                  <a:srgbClr val="404040"/>
                </a:solidFill>
                <a:latin typeface="Arial MT"/>
                <a:cs typeface="Arial MT"/>
              </a:rPr>
              <a:t> </a:t>
            </a:r>
            <a:r>
              <a:rPr sz="2400" dirty="0">
                <a:solidFill>
                  <a:srgbClr val="404040"/>
                </a:solidFill>
                <a:latin typeface="Arial MT"/>
                <a:cs typeface="Arial MT"/>
              </a:rPr>
              <a:t>for</a:t>
            </a:r>
            <a:r>
              <a:rPr sz="2400" spc="-20" dirty="0">
                <a:solidFill>
                  <a:srgbClr val="404040"/>
                </a:solidFill>
                <a:latin typeface="Arial MT"/>
                <a:cs typeface="Arial MT"/>
              </a:rPr>
              <a:t> </a:t>
            </a:r>
            <a:r>
              <a:rPr sz="2400" dirty="0">
                <a:solidFill>
                  <a:srgbClr val="404040"/>
                </a:solidFill>
                <a:latin typeface="Arial MT"/>
                <a:cs typeface="Arial MT"/>
              </a:rPr>
              <a:t>example) have</a:t>
            </a:r>
            <a:r>
              <a:rPr sz="2400" spc="-10" dirty="0">
                <a:solidFill>
                  <a:srgbClr val="404040"/>
                </a:solidFill>
                <a:latin typeface="Arial MT"/>
                <a:cs typeface="Arial MT"/>
              </a:rPr>
              <a:t> </a:t>
            </a:r>
            <a:r>
              <a:rPr sz="2400" dirty="0">
                <a:solidFill>
                  <a:srgbClr val="404040"/>
                </a:solidFill>
                <a:latin typeface="Arial MT"/>
                <a:cs typeface="Arial MT"/>
              </a:rPr>
              <a:t>to</a:t>
            </a:r>
            <a:r>
              <a:rPr sz="2400" spc="-20" dirty="0">
                <a:solidFill>
                  <a:srgbClr val="404040"/>
                </a:solidFill>
                <a:latin typeface="Arial MT"/>
                <a:cs typeface="Arial MT"/>
              </a:rPr>
              <a:t> </a:t>
            </a:r>
            <a:r>
              <a:rPr sz="2400" dirty="0">
                <a:solidFill>
                  <a:srgbClr val="404040"/>
                </a:solidFill>
                <a:latin typeface="Arial MT"/>
                <a:cs typeface="Arial MT"/>
              </a:rPr>
              <a:t>treat</a:t>
            </a:r>
            <a:r>
              <a:rPr sz="2400" spc="-20" dirty="0">
                <a:solidFill>
                  <a:srgbClr val="404040"/>
                </a:solidFill>
                <a:latin typeface="Arial MT"/>
                <a:cs typeface="Arial MT"/>
              </a:rPr>
              <a:t> </a:t>
            </a:r>
            <a:r>
              <a:rPr sz="2400" dirty="0">
                <a:solidFill>
                  <a:srgbClr val="404040"/>
                </a:solidFill>
                <a:latin typeface="Arial MT"/>
                <a:cs typeface="Arial MT"/>
              </a:rPr>
              <a:t>an</a:t>
            </a:r>
            <a:r>
              <a:rPr sz="2400" spc="-10" dirty="0">
                <a:solidFill>
                  <a:srgbClr val="404040"/>
                </a:solidFill>
                <a:latin typeface="Arial MT"/>
                <a:cs typeface="Arial MT"/>
              </a:rPr>
              <a:t> </a:t>
            </a:r>
            <a:r>
              <a:rPr sz="2400" dirty="0">
                <a:solidFill>
                  <a:srgbClr val="404040"/>
                </a:solidFill>
                <a:latin typeface="Arial MT"/>
                <a:cs typeface="Arial MT"/>
              </a:rPr>
              <a:t>object</a:t>
            </a:r>
            <a:r>
              <a:rPr sz="2400" spc="-10" dirty="0">
                <a:solidFill>
                  <a:srgbClr val="404040"/>
                </a:solidFill>
                <a:latin typeface="Arial MT"/>
                <a:cs typeface="Arial MT"/>
              </a:rPr>
              <a:t> </a:t>
            </a:r>
            <a:r>
              <a:rPr sz="2400" dirty="0">
                <a:solidFill>
                  <a:srgbClr val="404040"/>
                </a:solidFill>
                <a:latin typeface="Arial MT"/>
                <a:cs typeface="Arial MT"/>
              </a:rPr>
              <a:t>B</a:t>
            </a:r>
            <a:r>
              <a:rPr sz="2400" spc="-20" dirty="0">
                <a:solidFill>
                  <a:srgbClr val="404040"/>
                </a:solidFill>
                <a:latin typeface="Arial MT"/>
                <a:cs typeface="Arial MT"/>
              </a:rPr>
              <a:t> </a:t>
            </a:r>
            <a:r>
              <a:rPr sz="2400" spc="-10" dirty="0">
                <a:solidFill>
                  <a:srgbClr val="404040"/>
                </a:solidFill>
                <a:latin typeface="Arial MT"/>
                <a:cs typeface="Arial MT"/>
              </a:rPr>
              <a:t>(another </a:t>
            </a:r>
            <a:r>
              <a:rPr sz="2400" dirty="0">
                <a:solidFill>
                  <a:srgbClr val="404040"/>
                </a:solidFill>
                <a:latin typeface="Arial MT"/>
                <a:cs typeface="Arial MT"/>
              </a:rPr>
              <a:t>vehicle)</a:t>
            </a:r>
            <a:r>
              <a:rPr sz="2400" spc="20" dirty="0">
                <a:solidFill>
                  <a:srgbClr val="404040"/>
                </a:solidFill>
                <a:latin typeface="Arial MT"/>
                <a:cs typeface="Arial MT"/>
              </a:rPr>
              <a:t>  </a:t>
            </a:r>
            <a:r>
              <a:rPr sz="2400" dirty="0">
                <a:solidFill>
                  <a:srgbClr val="404040"/>
                </a:solidFill>
                <a:latin typeface="Arial MT"/>
                <a:cs typeface="Arial MT"/>
              </a:rPr>
              <a:t>as</a:t>
            </a:r>
            <a:r>
              <a:rPr sz="2400" spc="10" dirty="0">
                <a:solidFill>
                  <a:srgbClr val="404040"/>
                </a:solidFill>
                <a:latin typeface="Arial MT"/>
                <a:cs typeface="Arial MT"/>
              </a:rPr>
              <a:t>  </a:t>
            </a:r>
            <a:r>
              <a:rPr sz="2400" dirty="0">
                <a:solidFill>
                  <a:srgbClr val="404040"/>
                </a:solidFill>
                <a:latin typeface="Arial MT"/>
                <a:cs typeface="Arial MT"/>
              </a:rPr>
              <a:t>an</a:t>
            </a:r>
            <a:r>
              <a:rPr sz="2400" spc="15" dirty="0">
                <a:solidFill>
                  <a:srgbClr val="404040"/>
                </a:solidFill>
                <a:latin typeface="Arial MT"/>
                <a:cs typeface="Arial MT"/>
              </a:rPr>
              <a:t>  </a:t>
            </a:r>
            <a:r>
              <a:rPr sz="2400" dirty="0">
                <a:solidFill>
                  <a:srgbClr val="404040"/>
                </a:solidFill>
                <a:latin typeface="Arial MT"/>
                <a:cs typeface="Arial MT"/>
              </a:rPr>
              <a:t>agent,</a:t>
            </a:r>
            <a:r>
              <a:rPr sz="2400" spc="10" dirty="0">
                <a:solidFill>
                  <a:srgbClr val="404040"/>
                </a:solidFill>
                <a:latin typeface="Arial MT"/>
                <a:cs typeface="Arial MT"/>
              </a:rPr>
              <a:t>  </a:t>
            </a:r>
            <a:r>
              <a:rPr sz="2400" dirty="0">
                <a:solidFill>
                  <a:srgbClr val="404040"/>
                </a:solidFill>
                <a:latin typeface="Arial MT"/>
                <a:cs typeface="Arial MT"/>
              </a:rPr>
              <a:t>or</a:t>
            </a:r>
            <a:r>
              <a:rPr sz="2400" spc="10" dirty="0">
                <a:solidFill>
                  <a:srgbClr val="404040"/>
                </a:solidFill>
                <a:latin typeface="Arial MT"/>
                <a:cs typeface="Arial MT"/>
              </a:rPr>
              <a:t>  </a:t>
            </a:r>
            <a:r>
              <a:rPr sz="2400" dirty="0">
                <a:solidFill>
                  <a:srgbClr val="404040"/>
                </a:solidFill>
                <a:latin typeface="Arial MT"/>
                <a:cs typeface="Arial MT"/>
              </a:rPr>
              <a:t>can</a:t>
            </a:r>
            <a:r>
              <a:rPr sz="2400" spc="15" dirty="0">
                <a:solidFill>
                  <a:srgbClr val="404040"/>
                </a:solidFill>
                <a:latin typeface="Arial MT"/>
                <a:cs typeface="Arial MT"/>
              </a:rPr>
              <a:t>  </a:t>
            </a:r>
            <a:r>
              <a:rPr sz="2400" dirty="0">
                <a:solidFill>
                  <a:srgbClr val="404040"/>
                </a:solidFill>
                <a:latin typeface="Arial MT"/>
                <a:cs typeface="Arial MT"/>
              </a:rPr>
              <a:t>it</a:t>
            </a:r>
            <a:r>
              <a:rPr sz="2400" spc="10" dirty="0">
                <a:solidFill>
                  <a:srgbClr val="404040"/>
                </a:solidFill>
                <a:latin typeface="Arial MT"/>
                <a:cs typeface="Arial MT"/>
              </a:rPr>
              <a:t>  </a:t>
            </a:r>
            <a:r>
              <a:rPr sz="2400" dirty="0">
                <a:solidFill>
                  <a:srgbClr val="404040"/>
                </a:solidFill>
                <a:latin typeface="Arial MT"/>
                <a:cs typeface="Arial MT"/>
              </a:rPr>
              <a:t>be</a:t>
            </a:r>
            <a:r>
              <a:rPr sz="2400" spc="15" dirty="0">
                <a:solidFill>
                  <a:srgbClr val="404040"/>
                </a:solidFill>
                <a:latin typeface="Arial MT"/>
                <a:cs typeface="Arial MT"/>
              </a:rPr>
              <a:t>  </a:t>
            </a:r>
            <a:r>
              <a:rPr sz="2400" dirty="0">
                <a:solidFill>
                  <a:srgbClr val="404040"/>
                </a:solidFill>
                <a:latin typeface="Arial MT"/>
                <a:cs typeface="Arial MT"/>
              </a:rPr>
              <a:t>treated</a:t>
            </a:r>
            <a:r>
              <a:rPr sz="2400" spc="10" dirty="0">
                <a:solidFill>
                  <a:srgbClr val="404040"/>
                </a:solidFill>
                <a:latin typeface="Arial MT"/>
                <a:cs typeface="Arial MT"/>
              </a:rPr>
              <a:t>  </a:t>
            </a:r>
            <a:r>
              <a:rPr sz="2400" dirty="0">
                <a:solidFill>
                  <a:srgbClr val="404040"/>
                </a:solidFill>
                <a:latin typeface="Arial MT"/>
                <a:cs typeface="Arial MT"/>
              </a:rPr>
              <a:t>merely</a:t>
            </a:r>
            <a:r>
              <a:rPr sz="2400" spc="15" dirty="0">
                <a:solidFill>
                  <a:srgbClr val="404040"/>
                </a:solidFill>
                <a:latin typeface="Arial MT"/>
                <a:cs typeface="Arial MT"/>
              </a:rPr>
              <a:t>  </a:t>
            </a:r>
            <a:r>
              <a:rPr sz="2400" dirty="0">
                <a:solidFill>
                  <a:srgbClr val="404040"/>
                </a:solidFill>
                <a:latin typeface="Arial MT"/>
                <a:cs typeface="Arial MT"/>
              </a:rPr>
              <a:t>as</a:t>
            </a:r>
            <a:r>
              <a:rPr sz="2400" spc="15" dirty="0">
                <a:solidFill>
                  <a:srgbClr val="404040"/>
                </a:solidFill>
                <a:latin typeface="Arial MT"/>
                <a:cs typeface="Arial MT"/>
              </a:rPr>
              <a:t>  </a:t>
            </a:r>
            <a:r>
              <a:rPr sz="2400" dirty="0">
                <a:solidFill>
                  <a:srgbClr val="404040"/>
                </a:solidFill>
                <a:latin typeface="Arial MT"/>
                <a:cs typeface="Arial MT"/>
              </a:rPr>
              <a:t>an</a:t>
            </a:r>
            <a:r>
              <a:rPr sz="2400" spc="10" dirty="0">
                <a:solidFill>
                  <a:srgbClr val="404040"/>
                </a:solidFill>
                <a:latin typeface="Arial MT"/>
                <a:cs typeface="Arial MT"/>
              </a:rPr>
              <a:t>  </a:t>
            </a:r>
            <a:r>
              <a:rPr sz="2400" dirty="0">
                <a:solidFill>
                  <a:srgbClr val="404040"/>
                </a:solidFill>
                <a:latin typeface="Arial MT"/>
                <a:cs typeface="Arial MT"/>
              </a:rPr>
              <a:t>object</a:t>
            </a:r>
            <a:r>
              <a:rPr sz="2400" spc="15" dirty="0">
                <a:solidFill>
                  <a:srgbClr val="404040"/>
                </a:solidFill>
                <a:latin typeface="Arial MT"/>
                <a:cs typeface="Arial MT"/>
              </a:rPr>
              <a:t>  </a:t>
            </a:r>
            <a:r>
              <a:rPr sz="2400" spc="-10" dirty="0">
                <a:solidFill>
                  <a:srgbClr val="404040"/>
                </a:solidFill>
                <a:latin typeface="Arial MT"/>
                <a:cs typeface="Arial MT"/>
              </a:rPr>
              <a:t>behaving </a:t>
            </a:r>
            <a:r>
              <a:rPr sz="2400" dirty="0">
                <a:solidFill>
                  <a:srgbClr val="404040"/>
                </a:solidFill>
                <a:latin typeface="Arial MT"/>
                <a:cs typeface="Arial MT"/>
              </a:rPr>
              <a:t>according</a:t>
            </a:r>
            <a:r>
              <a:rPr sz="2400" spc="240" dirty="0">
                <a:solidFill>
                  <a:srgbClr val="404040"/>
                </a:solidFill>
                <a:latin typeface="Arial MT"/>
                <a:cs typeface="Arial MT"/>
              </a:rPr>
              <a:t> </a:t>
            </a:r>
            <a:r>
              <a:rPr sz="2400" dirty="0">
                <a:solidFill>
                  <a:srgbClr val="404040"/>
                </a:solidFill>
                <a:latin typeface="Arial MT"/>
                <a:cs typeface="Arial MT"/>
              </a:rPr>
              <a:t>to</a:t>
            </a:r>
            <a:r>
              <a:rPr sz="2400" spc="225" dirty="0">
                <a:solidFill>
                  <a:srgbClr val="404040"/>
                </a:solidFill>
                <a:latin typeface="Arial MT"/>
                <a:cs typeface="Arial MT"/>
              </a:rPr>
              <a:t> </a:t>
            </a:r>
            <a:r>
              <a:rPr sz="2400" dirty="0">
                <a:solidFill>
                  <a:srgbClr val="404040"/>
                </a:solidFill>
                <a:latin typeface="Arial MT"/>
                <a:cs typeface="Arial MT"/>
              </a:rPr>
              <a:t>the</a:t>
            </a:r>
            <a:r>
              <a:rPr sz="2400" spc="225" dirty="0">
                <a:solidFill>
                  <a:srgbClr val="404040"/>
                </a:solidFill>
                <a:latin typeface="Arial MT"/>
                <a:cs typeface="Arial MT"/>
              </a:rPr>
              <a:t> </a:t>
            </a:r>
            <a:r>
              <a:rPr sz="2400" dirty="0">
                <a:solidFill>
                  <a:srgbClr val="404040"/>
                </a:solidFill>
                <a:latin typeface="Arial MT"/>
                <a:cs typeface="Arial MT"/>
              </a:rPr>
              <a:t>laws</a:t>
            </a:r>
            <a:r>
              <a:rPr sz="2400" spc="235" dirty="0">
                <a:solidFill>
                  <a:srgbClr val="404040"/>
                </a:solidFill>
                <a:latin typeface="Arial MT"/>
                <a:cs typeface="Arial MT"/>
              </a:rPr>
              <a:t> </a:t>
            </a:r>
            <a:r>
              <a:rPr sz="2400" dirty="0">
                <a:solidFill>
                  <a:srgbClr val="404040"/>
                </a:solidFill>
                <a:latin typeface="Arial MT"/>
                <a:cs typeface="Arial MT"/>
              </a:rPr>
              <a:t>of</a:t>
            </a:r>
            <a:r>
              <a:rPr sz="2400" spc="225" dirty="0">
                <a:solidFill>
                  <a:srgbClr val="404040"/>
                </a:solidFill>
                <a:latin typeface="Arial MT"/>
                <a:cs typeface="Arial MT"/>
              </a:rPr>
              <a:t> </a:t>
            </a:r>
            <a:r>
              <a:rPr sz="2400" dirty="0">
                <a:solidFill>
                  <a:srgbClr val="404040"/>
                </a:solidFill>
                <a:latin typeface="Arial MT"/>
                <a:cs typeface="Arial MT"/>
              </a:rPr>
              <a:t>physics,</a:t>
            </a:r>
            <a:r>
              <a:rPr sz="2400" spc="225" dirty="0">
                <a:solidFill>
                  <a:srgbClr val="404040"/>
                </a:solidFill>
                <a:latin typeface="Arial MT"/>
                <a:cs typeface="Arial MT"/>
              </a:rPr>
              <a:t> </a:t>
            </a:r>
            <a:r>
              <a:rPr sz="2400" dirty="0">
                <a:solidFill>
                  <a:srgbClr val="404040"/>
                </a:solidFill>
                <a:latin typeface="Arial MT"/>
                <a:cs typeface="Arial MT"/>
              </a:rPr>
              <a:t>analogous</a:t>
            </a:r>
            <a:r>
              <a:rPr sz="2400" spc="250" dirty="0">
                <a:solidFill>
                  <a:srgbClr val="404040"/>
                </a:solidFill>
                <a:latin typeface="Arial MT"/>
                <a:cs typeface="Arial MT"/>
              </a:rPr>
              <a:t> </a:t>
            </a:r>
            <a:r>
              <a:rPr sz="2400" dirty="0">
                <a:solidFill>
                  <a:srgbClr val="404040"/>
                </a:solidFill>
                <a:latin typeface="Arial MT"/>
                <a:cs typeface="Arial MT"/>
              </a:rPr>
              <a:t>to</a:t>
            </a:r>
            <a:r>
              <a:rPr sz="2400" spc="225" dirty="0">
                <a:solidFill>
                  <a:srgbClr val="404040"/>
                </a:solidFill>
                <a:latin typeface="Arial MT"/>
                <a:cs typeface="Arial MT"/>
              </a:rPr>
              <a:t> </a:t>
            </a:r>
            <a:r>
              <a:rPr sz="2400" dirty="0">
                <a:solidFill>
                  <a:srgbClr val="404040"/>
                </a:solidFill>
                <a:latin typeface="Arial MT"/>
                <a:cs typeface="Arial MT"/>
              </a:rPr>
              <a:t>waves</a:t>
            </a:r>
            <a:r>
              <a:rPr sz="2400" spc="235" dirty="0">
                <a:solidFill>
                  <a:srgbClr val="404040"/>
                </a:solidFill>
                <a:latin typeface="Arial MT"/>
                <a:cs typeface="Arial MT"/>
              </a:rPr>
              <a:t> </a:t>
            </a:r>
            <a:r>
              <a:rPr sz="2400" dirty="0">
                <a:solidFill>
                  <a:srgbClr val="404040"/>
                </a:solidFill>
                <a:latin typeface="Arial MT"/>
                <a:cs typeface="Arial MT"/>
              </a:rPr>
              <a:t>at</a:t>
            </a:r>
            <a:r>
              <a:rPr sz="2400" spc="225" dirty="0">
                <a:solidFill>
                  <a:srgbClr val="404040"/>
                </a:solidFill>
                <a:latin typeface="Arial MT"/>
                <a:cs typeface="Arial MT"/>
              </a:rPr>
              <a:t> </a:t>
            </a:r>
            <a:r>
              <a:rPr sz="2400" dirty="0">
                <a:solidFill>
                  <a:srgbClr val="404040"/>
                </a:solidFill>
                <a:latin typeface="Arial MT"/>
                <a:cs typeface="Arial MT"/>
              </a:rPr>
              <a:t>the</a:t>
            </a:r>
            <a:r>
              <a:rPr sz="2400" spc="225" dirty="0">
                <a:solidFill>
                  <a:srgbClr val="404040"/>
                </a:solidFill>
                <a:latin typeface="Arial MT"/>
                <a:cs typeface="Arial MT"/>
              </a:rPr>
              <a:t> </a:t>
            </a:r>
            <a:r>
              <a:rPr sz="2400" dirty="0">
                <a:solidFill>
                  <a:srgbClr val="404040"/>
                </a:solidFill>
                <a:latin typeface="Arial MT"/>
                <a:cs typeface="Arial MT"/>
              </a:rPr>
              <a:t>beach</a:t>
            </a:r>
            <a:r>
              <a:rPr sz="2400" spc="235" dirty="0">
                <a:solidFill>
                  <a:srgbClr val="404040"/>
                </a:solidFill>
                <a:latin typeface="Arial MT"/>
                <a:cs typeface="Arial MT"/>
              </a:rPr>
              <a:t> </a:t>
            </a:r>
            <a:r>
              <a:rPr sz="2400" dirty="0">
                <a:solidFill>
                  <a:srgbClr val="404040"/>
                </a:solidFill>
                <a:latin typeface="Arial MT"/>
                <a:cs typeface="Arial MT"/>
              </a:rPr>
              <a:t>or</a:t>
            </a:r>
            <a:r>
              <a:rPr sz="2400" spc="229" dirty="0">
                <a:solidFill>
                  <a:srgbClr val="404040"/>
                </a:solidFill>
                <a:latin typeface="Arial MT"/>
                <a:cs typeface="Arial MT"/>
              </a:rPr>
              <a:t> </a:t>
            </a:r>
            <a:r>
              <a:rPr sz="2400" spc="-10" dirty="0">
                <a:solidFill>
                  <a:srgbClr val="404040"/>
                </a:solidFill>
                <a:latin typeface="Arial MT"/>
                <a:cs typeface="Arial MT"/>
              </a:rPr>
              <a:t>leaves </a:t>
            </a:r>
            <a:r>
              <a:rPr sz="2400" dirty="0">
                <a:solidFill>
                  <a:srgbClr val="404040"/>
                </a:solidFill>
                <a:latin typeface="Arial MT"/>
                <a:cs typeface="Arial MT"/>
              </a:rPr>
              <a:t>blowing</a:t>
            </a:r>
            <a:r>
              <a:rPr sz="2400" spc="-60" dirty="0">
                <a:solidFill>
                  <a:srgbClr val="404040"/>
                </a:solidFill>
                <a:latin typeface="Arial MT"/>
                <a:cs typeface="Arial MT"/>
              </a:rPr>
              <a:t> </a:t>
            </a:r>
            <a:r>
              <a:rPr sz="2400" dirty="0">
                <a:solidFill>
                  <a:srgbClr val="404040"/>
                </a:solidFill>
                <a:latin typeface="Arial MT"/>
                <a:cs typeface="Arial MT"/>
              </a:rPr>
              <a:t>in</a:t>
            </a:r>
            <a:r>
              <a:rPr sz="2400" spc="-60" dirty="0">
                <a:solidFill>
                  <a:srgbClr val="404040"/>
                </a:solidFill>
                <a:latin typeface="Arial MT"/>
                <a:cs typeface="Arial MT"/>
              </a:rPr>
              <a:t> </a:t>
            </a:r>
            <a:r>
              <a:rPr sz="2400" dirty="0">
                <a:solidFill>
                  <a:srgbClr val="404040"/>
                </a:solidFill>
                <a:latin typeface="Arial MT"/>
                <a:cs typeface="Arial MT"/>
              </a:rPr>
              <a:t>the</a:t>
            </a:r>
            <a:r>
              <a:rPr sz="2400" spc="-60" dirty="0">
                <a:solidFill>
                  <a:srgbClr val="404040"/>
                </a:solidFill>
                <a:latin typeface="Arial MT"/>
                <a:cs typeface="Arial MT"/>
              </a:rPr>
              <a:t> </a:t>
            </a:r>
            <a:r>
              <a:rPr sz="2400" spc="-10" dirty="0">
                <a:solidFill>
                  <a:srgbClr val="404040"/>
                </a:solidFill>
                <a:latin typeface="Arial MT"/>
                <a:cs typeface="Arial MT"/>
              </a:rPr>
              <a:t>wind?</a:t>
            </a:r>
            <a:endParaRPr sz="2400">
              <a:latin typeface="Arial MT"/>
              <a:cs typeface="Arial MT"/>
            </a:endParaRPr>
          </a:p>
          <a:p>
            <a:pPr marL="355600" marR="5080" indent="-342900" algn="just">
              <a:lnSpc>
                <a:spcPct val="100000"/>
              </a:lnSpc>
              <a:spcBef>
                <a:spcPts val="1000"/>
              </a:spcBef>
            </a:pPr>
            <a:r>
              <a:rPr sz="1950" dirty="0">
                <a:solidFill>
                  <a:srgbClr val="90C226"/>
                </a:solidFill>
                <a:latin typeface="Marlett"/>
                <a:cs typeface="Marlett"/>
              </a:rPr>
              <a:t></a:t>
            </a:r>
            <a:r>
              <a:rPr sz="1950" spc="185" dirty="0">
                <a:solidFill>
                  <a:srgbClr val="90C226"/>
                </a:solidFill>
                <a:latin typeface="Times New Roman"/>
                <a:cs typeface="Times New Roman"/>
              </a:rPr>
              <a:t> </a:t>
            </a:r>
            <a:r>
              <a:rPr sz="2400" dirty="0">
                <a:solidFill>
                  <a:srgbClr val="404040"/>
                </a:solidFill>
                <a:latin typeface="Arial MT"/>
                <a:cs typeface="Arial MT"/>
              </a:rPr>
              <a:t>The</a:t>
            </a:r>
            <a:r>
              <a:rPr sz="2400" spc="135" dirty="0">
                <a:solidFill>
                  <a:srgbClr val="404040"/>
                </a:solidFill>
                <a:latin typeface="Arial MT"/>
                <a:cs typeface="Arial MT"/>
              </a:rPr>
              <a:t> </a:t>
            </a:r>
            <a:r>
              <a:rPr sz="2400" dirty="0">
                <a:solidFill>
                  <a:srgbClr val="404040"/>
                </a:solidFill>
                <a:latin typeface="Arial MT"/>
                <a:cs typeface="Arial MT"/>
              </a:rPr>
              <a:t>key</a:t>
            </a:r>
            <a:r>
              <a:rPr sz="2400" spc="135" dirty="0">
                <a:solidFill>
                  <a:srgbClr val="404040"/>
                </a:solidFill>
                <a:latin typeface="Arial MT"/>
                <a:cs typeface="Arial MT"/>
              </a:rPr>
              <a:t> </a:t>
            </a:r>
            <a:r>
              <a:rPr sz="2400" dirty="0">
                <a:solidFill>
                  <a:srgbClr val="404040"/>
                </a:solidFill>
                <a:latin typeface="Arial MT"/>
                <a:cs typeface="Arial MT"/>
              </a:rPr>
              <a:t>distinction</a:t>
            </a:r>
            <a:r>
              <a:rPr sz="2400" spc="150" dirty="0">
                <a:solidFill>
                  <a:srgbClr val="404040"/>
                </a:solidFill>
                <a:latin typeface="Arial MT"/>
                <a:cs typeface="Arial MT"/>
              </a:rPr>
              <a:t> </a:t>
            </a:r>
            <a:r>
              <a:rPr sz="2400" dirty="0">
                <a:solidFill>
                  <a:srgbClr val="404040"/>
                </a:solidFill>
                <a:latin typeface="Arial MT"/>
                <a:cs typeface="Arial MT"/>
              </a:rPr>
              <a:t>is</a:t>
            </a:r>
            <a:r>
              <a:rPr sz="2400" spc="140" dirty="0">
                <a:solidFill>
                  <a:srgbClr val="404040"/>
                </a:solidFill>
                <a:latin typeface="Arial MT"/>
                <a:cs typeface="Arial MT"/>
              </a:rPr>
              <a:t> </a:t>
            </a:r>
            <a:r>
              <a:rPr sz="2400" dirty="0">
                <a:solidFill>
                  <a:srgbClr val="404040"/>
                </a:solidFill>
                <a:latin typeface="Arial MT"/>
                <a:cs typeface="Arial MT"/>
              </a:rPr>
              <a:t>whether</a:t>
            </a:r>
            <a:r>
              <a:rPr sz="2400" spc="145" dirty="0">
                <a:solidFill>
                  <a:srgbClr val="404040"/>
                </a:solidFill>
                <a:latin typeface="Arial MT"/>
                <a:cs typeface="Arial MT"/>
              </a:rPr>
              <a:t> </a:t>
            </a:r>
            <a:r>
              <a:rPr sz="2400" dirty="0">
                <a:solidFill>
                  <a:srgbClr val="404040"/>
                </a:solidFill>
                <a:latin typeface="Arial MT"/>
                <a:cs typeface="Arial MT"/>
              </a:rPr>
              <a:t>B’s</a:t>
            </a:r>
            <a:r>
              <a:rPr sz="2400" spc="135" dirty="0">
                <a:solidFill>
                  <a:srgbClr val="404040"/>
                </a:solidFill>
                <a:latin typeface="Arial MT"/>
                <a:cs typeface="Arial MT"/>
              </a:rPr>
              <a:t> </a:t>
            </a:r>
            <a:r>
              <a:rPr sz="2400" dirty="0">
                <a:solidFill>
                  <a:srgbClr val="404040"/>
                </a:solidFill>
                <a:latin typeface="Arial MT"/>
                <a:cs typeface="Arial MT"/>
              </a:rPr>
              <a:t>behavior</a:t>
            </a:r>
            <a:r>
              <a:rPr sz="2400" spc="150" dirty="0">
                <a:solidFill>
                  <a:srgbClr val="404040"/>
                </a:solidFill>
                <a:latin typeface="Arial MT"/>
                <a:cs typeface="Arial MT"/>
              </a:rPr>
              <a:t> </a:t>
            </a:r>
            <a:r>
              <a:rPr sz="2400" dirty="0">
                <a:solidFill>
                  <a:srgbClr val="404040"/>
                </a:solidFill>
                <a:latin typeface="Arial MT"/>
                <a:cs typeface="Arial MT"/>
              </a:rPr>
              <a:t>is</a:t>
            </a:r>
            <a:r>
              <a:rPr sz="2400" spc="135" dirty="0">
                <a:solidFill>
                  <a:srgbClr val="404040"/>
                </a:solidFill>
                <a:latin typeface="Arial MT"/>
                <a:cs typeface="Arial MT"/>
              </a:rPr>
              <a:t> </a:t>
            </a:r>
            <a:r>
              <a:rPr sz="2400" dirty="0">
                <a:solidFill>
                  <a:srgbClr val="404040"/>
                </a:solidFill>
                <a:latin typeface="Arial MT"/>
                <a:cs typeface="Arial MT"/>
              </a:rPr>
              <a:t>best</a:t>
            </a:r>
            <a:r>
              <a:rPr sz="2400" spc="130" dirty="0">
                <a:solidFill>
                  <a:srgbClr val="404040"/>
                </a:solidFill>
                <a:latin typeface="Arial MT"/>
                <a:cs typeface="Arial MT"/>
              </a:rPr>
              <a:t> </a:t>
            </a:r>
            <a:r>
              <a:rPr sz="2400" dirty="0">
                <a:solidFill>
                  <a:srgbClr val="404040"/>
                </a:solidFill>
                <a:latin typeface="Arial MT"/>
                <a:cs typeface="Arial MT"/>
              </a:rPr>
              <a:t>described</a:t>
            </a:r>
            <a:r>
              <a:rPr sz="2400" spc="155" dirty="0">
                <a:solidFill>
                  <a:srgbClr val="404040"/>
                </a:solidFill>
                <a:latin typeface="Arial MT"/>
                <a:cs typeface="Arial MT"/>
              </a:rPr>
              <a:t> </a:t>
            </a:r>
            <a:r>
              <a:rPr sz="2400" dirty="0">
                <a:solidFill>
                  <a:srgbClr val="404040"/>
                </a:solidFill>
                <a:latin typeface="Arial MT"/>
                <a:cs typeface="Arial MT"/>
              </a:rPr>
              <a:t>as</a:t>
            </a:r>
            <a:r>
              <a:rPr sz="2400" spc="140" dirty="0">
                <a:solidFill>
                  <a:srgbClr val="404040"/>
                </a:solidFill>
                <a:latin typeface="Arial MT"/>
                <a:cs typeface="Arial MT"/>
              </a:rPr>
              <a:t> </a:t>
            </a:r>
            <a:r>
              <a:rPr sz="2400" dirty="0">
                <a:solidFill>
                  <a:srgbClr val="404040"/>
                </a:solidFill>
                <a:latin typeface="Arial MT"/>
                <a:cs typeface="Arial MT"/>
              </a:rPr>
              <a:t>maximizing</a:t>
            </a:r>
            <a:r>
              <a:rPr sz="2400" spc="150" dirty="0">
                <a:solidFill>
                  <a:srgbClr val="404040"/>
                </a:solidFill>
                <a:latin typeface="Arial MT"/>
                <a:cs typeface="Arial MT"/>
              </a:rPr>
              <a:t> </a:t>
            </a:r>
            <a:r>
              <a:rPr sz="2400" spc="-50" dirty="0">
                <a:solidFill>
                  <a:srgbClr val="404040"/>
                </a:solidFill>
                <a:latin typeface="Arial MT"/>
                <a:cs typeface="Arial MT"/>
              </a:rPr>
              <a:t>a </a:t>
            </a:r>
            <a:r>
              <a:rPr sz="2400" dirty="0">
                <a:solidFill>
                  <a:srgbClr val="404040"/>
                </a:solidFill>
                <a:latin typeface="Arial MT"/>
                <a:cs typeface="Arial MT"/>
              </a:rPr>
              <a:t>performance</a:t>
            </a:r>
            <a:r>
              <a:rPr sz="2400" spc="90" dirty="0">
                <a:solidFill>
                  <a:srgbClr val="404040"/>
                </a:solidFill>
                <a:latin typeface="Arial MT"/>
                <a:cs typeface="Arial MT"/>
              </a:rPr>
              <a:t>  </a:t>
            </a:r>
            <a:r>
              <a:rPr sz="2400" dirty="0">
                <a:solidFill>
                  <a:srgbClr val="404040"/>
                </a:solidFill>
                <a:latin typeface="Arial MT"/>
                <a:cs typeface="Arial MT"/>
              </a:rPr>
              <a:t>measure</a:t>
            </a:r>
            <a:r>
              <a:rPr sz="2400" spc="90" dirty="0">
                <a:solidFill>
                  <a:srgbClr val="404040"/>
                </a:solidFill>
                <a:latin typeface="Arial MT"/>
                <a:cs typeface="Arial MT"/>
              </a:rPr>
              <a:t>  </a:t>
            </a:r>
            <a:r>
              <a:rPr sz="2400" dirty="0">
                <a:solidFill>
                  <a:srgbClr val="404040"/>
                </a:solidFill>
                <a:latin typeface="Arial MT"/>
                <a:cs typeface="Arial MT"/>
              </a:rPr>
              <a:t>whose</a:t>
            </a:r>
            <a:r>
              <a:rPr sz="2400" spc="85" dirty="0">
                <a:solidFill>
                  <a:srgbClr val="404040"/>
                </a:solidFill>
                <a:latin typeface="Arial MT"/>
                <a:cs typeface="Arial MT"/>
              </a:rPr>
              <a:t>  </a:t>
            </a:r>
            <a:r>
              <a:rPr sz="2400" dirty="0">
                <a:solidFill>
                  <a:srgbClr val="404040"/>
                </a:solidFill>
                <a:latin typeface="Arial MT"/>
                <a:cs typeface="Arial MT"/>
              </a:rPr>
              <a:t>value</a:t>
            </a:r>
            <a:r>
              <a:rPr sz="2400" spc="90" dirty="0">
                <a:solidFill>
                  <a:srgbClr val="404040"/>
                </a:solidFill>
                <a:latin typeface="Arial MT"/>
                <a:cs typeface="Arial MT"/>
              </a:rPr>
              <a:t>  </a:t>
            </a:r>
            <a:r>
              <a:rPr sz="2400" dirty="0">
                <a:solidFill>
                  <a:srgbClr val="404040"/>
                </a:solidFill>
                <a:latin typeface="Arial MT"/>
                <a:cs typeface="Arial MT"/>
              </a:rPr>
              <a:t>depends</a:t>
            </a:r>
            <a:r>
              <a:rPr sz="2400" spc="90" dirty="0">
                <a:solidFill>
                  <a:srgbClr val="404040"/>
                </a:solidFill>
                <a:latin typeface="Arial MT"/>
                <a:cs typeface="Arial MT"/>
              </a:rPr>
              <a:t>  </a:t>
            </a:r>
            <a:r>
              <a:rPr sz="2400" dirty="0">
                <a:solidFill>
                  <a:srgbClr val="404040"/>
                </a:solidFill>
                <a:latin typeface="Arial MT"/>
                <a:cs typeface="Arial MT"/>
              </a:rPr>
              <a:t>on</a:t>
            </a:r>
            <a:r>
              <a:rPr sz="2400" spc="85" dirty="0">
                <a:solidFill>
                  <a:srgbClr val="404040"/>
                </a:solidFill>
                <a:latin typeface="Arial MT"/>
                <a:cs typeface="Arial MT"/>
              </a:rPr>
              <a:t>  </a:t>
            </a:r>
            <a:r>
              <a:rPr sz="2400" dirty="0">
                <a:solidFill>
                  <a:srgbClr val="404040"/>
                </a:solidFill>
                <a:latin typeface="Arial MT"/>
                <a:cs typeface="Arial MT"/>
              </a:rPr>
              <a:t>agent</a:t>
            </a:r>
            <a:r>
              <a:rPr sz="2400" spc="85" dirty="0">
                <a:solidFill>
                  <a:srgbClr val="404040"/>
                </a:solidFill>
                <a:latin typeface="Arial MT"/>
                <a:cs typeface="Arial MT"/>
              </a:rPr>
              <a:t>  </a:t>
            </a:r>
            <a:r>
              <a:rPr sz="2400" dirty="0">
                <a:solidFill>
                  <a:srgbClr val="404040"/>
                </a:solidFill>
                <a:latin typeface="Arial MT"/>
                <a:cs typeface="Arial MT"/>
              </a:rPr>
              <a:t>A’s</a:t>
            </a:r>
            <a:r>
              <a:rPr sz="2400" spc="85" dirty="0">
                <a:solidFill>
                  <a:srgbClr val="404040"/>
                </a:solidFill>
                <a:latin typeface="Arial MT"/>
                <a:cs typeface="Arial MT"/>
              </a:rPr>
              <a:t>  </a:t>
            </a:r>
            <a:r>
              <a:rPr sz="2400" dirty="0">
                <a:solidFill>
                  <a:srgbClr val="404040"/>
                </a:solidFill>
                <a:latin typeface="Arial MT"/>
                <a:cs typeface="Arial MT"/>
              </a:rPr>
              <a:t>behavior.</a:t>
            </a:r>
            <a:r>
              <a:rPr sz="2400" spc="90" dirty="0">
                <a:solidFill>
                  <a:srgbClr val="404040"/>
                </a:solidFill>
                <a:latin typeface="Arial MT"/>
                <a:cs typeface="Arial MT"/>
              </a:rPr>
              <a:t>  </a:t>
            </a:r>
            <a:r>
              <a:rPr sz="2400" spc="-25" dirty="0">
                <a:solidFill>
                  <a:srgbClr val="404040"/>
                </a:solidFill>
                <a:latin typeface="Arial MT"/>
                <a:cs typeface="Arial MT"/>
              </a:rPr>
              <a:t>For </a:t>
            </a:r>
            <a:r>
              <a:rPr sz="2400" dirty="0">
                <a:solidFill>
                  <a:srgbClr val="404040"/>
                </a:solidFill>
                <a:latin typeface="Arial MT"/>
                <a:cs typeface="Arial MT"/>
              </a:rPr>
              <a:t>example,</a:t>
            </a:r>
            <a:r>
              <a:rPr sz="2400" spc="75" dirty="0">
                <a:solidFill>
                  <a:srgbClr val="404040"/>
                </a:solidFill>
                <a:latin typeface="Arial MT"/>
                <a:cs typeface="Arial MT"/>
              </a:rPr>
              <a:t> </a:t>
            </a:r>
            <a:r>
              <a:rPr sz="2400" dirty="0">
                <a:solidFill>
                  <a:srgbClr val="404040"/>
                </a:solidFill>
                <a:latin typeface="Arial MT"/>
                <a:cs typeface="Arial MT"/>
              </a:rPr>
              <a:t>in</a:t>
            </a:r>
            <a:r>
              <a:rPr sz="2400" spc="75" dirty="0">
                <a:solidFill>
                  <a:srgbClr val="404040"/>
                </a:solidFill>
                <a:latin typeface="Arial MT"/>
                <a:cs typeface="Arial MT"/>
              </a:rPr>
              <a:t> </a:t>
            </a:r>
            <a:r>
              <a:rPr sz="2400" dirty="0">
                <a:solidFill>
                  <a:srgbClr val="404040"/>
                </a:solidFill>
                <a:latin typeface="Arial MT"/>
                <a:cs typeface="Arial MT"/>
              </a:rPr>
              <a:t>chess,</a:t>
            </a:r>
            <a:r>
              <a:rPr sz="2400" spc="70" dirty="0">
                <a:solidFill>
                  <a:srgbClr val="404040"/>
                </a:solidFill>
                <a:latin typeface="Arial MT"/>
                <a:cs typeface="Arial MT"/>
              </a:rPr>
              <a:t> </a:t>
            </a:r>
            <a:r>
              <a:rPr sz="2400" dirty="0">
                <a:solidFill>
                  <a:srgbClr val="404040"/>
                </a:solidFill>
                <a:latin typeface="Arial MT"/>
                <a:cs typeface="Arial MT"/>
              </a:rPr>
              <a:t>the</a:t>
            </a:r>
            <a:r>
              <a:rPr sz="2400" spc="70" dirty="0">
                <a:solidFill>
                  <a:srgbClr val="404040"/>
                </a:solidFill>
                <a:latin typeface="Arial MT"/>
                <a:cs typeface="Arial MT"/>
              </a:rPr>
              <a:t> </a:t>
            </a:r>
            <a:r>
              <a:rPr sz="2400" dirty="0">
                <a:solidFill>
                  <a:srgbClr val="404040"/>
                </a:solidFill>
                <a:latin typeface="Arial MT"/>
                <a:cs typeface="Arial MT"/>
              </a:rPr>
              <a:t>opponent</a:t>
            </a:r>
            <a:r>
              <a:rPr sz="2400" spc="85" dirty="0">
                <a:solidFill>
                  <a:srgbClr val="404040"/>
                </a:solidFill>
                <a:latin typeface="Arial MT"/>
                <a:cs typeface="Arial MT"/>
              </a:rPr>
              <a:t> </a:t>
            </a:r>
            <a:r>
              <a:rPr sz="2400" dirty="0">
                <a:solidFill>
                  <a:srgbClr val="404040"/>
                </a:solidFill>
                <a:latin typeface="Arial MT"/>
                <a:cs typeface="Arial MT"/>
              </a:rPr>
              <a:t>entity</a:t>
            </a:r>
            <a:r>
              <a:rPr sz="2400" spc="70" dirty="0">
                <a:solidFill>
                  <a:srgbClr val="404040"/>
                </a:solidFill>
                <a:latin typeface="Arial MT"/>
                <a:cs typeface="Arial MT"/>
              </a:rPr>
              <a:t> </a:t>
            </a:r>
            <a:r>
              <a:rPr sz="2400" dirty="0">
                <a:solidFill>
                  <a:srgbClr val="404040"/>
                </a:solidFill>
                <a:latin typeface="Arial MT"/>
                <a:cs typeface="Arial MT"/>
              </a:rPr>
              <a:t>B</a:t>
            </a:r>
            <a:r>
              <a:rPr sz="2400" spc="70" dirty="0">
                <a:solidFill>
                  <a:srgbClr val="404040"/>
                </a:solidFill>
                <a:latin typeface="Arial MT"/>
                <a:cs typeface="Arial MT"/>
              </a:rPr>
              <a:t> </a:t>
            </a:r>
            <a:r>
              <a:rPr sz="2400" dirty="0">
                <a:solidFill>
                  <a:srgbClr val="404040"/>
                </a:solidFill>
                <a:latin typeface="Arial MT"/>
                <a:cs typeface="Arial MT"/>
              </a:rPr>
              <a:t>is</a:t>
            </a:r>
            <a:r>
              <a:rPr sz="2400" spc="70" dirty="0">
                <a:solidFill>
                  <a:srgbClr val="404040"/>
                </a:solidFill>
                <a:latin typeface="Arial MT"/>
                <a:cs typeface="Arial MT"/>
              </a:rPr>
              <a:t> </a:t>
            </a:r>
            <a:r>
              <a:rPr sz="2400" dirty="0">
                <a:solidFill>
                  <a:srgbClr val="404040"/>
                </a:solidFill>
                <a:latin typeface="Arial MT"/>
                <a:cs typeface="Arial MT"/>
              </a:rPr>
              <a:t>trying</a:t>
            </a:r>
            <a:r>
              <a:rPr sz="2400" spc="75" dirty="0">
                <a:solidFill>
                  <a:srgbClr val="404040"/>
                </a:solidFill>
                <a:latin typeface="Arial MT"/>
                <a:cs typeface="Arial MT"/>
              </a:rPr>
              <a:t> </a:t>
            </a:r>
            <a:r>
              <a:rPr sz="2400" dirty="0">
                <a:solidFill>
                  <a:srgbClr val="404040"/>
                </a:solidFill>
                <a:latin typeface="Arial MT"/>
                <a:cs typeface="Arial MT"/>
              </a:rPr>
              <a:t>to</a:t>
            </a:r>
            <a:r>
              <a:rPr sz="2400" spc="70" dirty="0">
                <a:solidFill>
                  <a:srgbClr val="404040"/>
                </a:solidFill>
                <a:latin typeface="Arial MT"/>
                <a:cs typeface="Arial MT"/>
              </a:rPr>
              <a:t> </a:t>
            </a:r>
            <a:r>
              <a:rPr sz="2400" dirty="0">
                <a:solidFill>
                  <a:srgbClr val="404040"/>
                </a:solidFill>
                <a:latin typeface="Arial MT"/>
                <a:cs typeface="Arial MT"/>
              </a:rPr>
              <a:t>maximize</a:t>
            </a:r>
            <a:r>
              <a:rPr sz="2400" spc="85" dirty="0">
                <a:solidFill>
                  <a:srgbClr val="404040"/>
                </a:solidFill>
                <a:latin typeface="Arial MT"/>
                <a:cs typeface="Arial MT"/>
              </a:rPr>
              <a:t> </a:t>
            </a:r>
            <a:r>
              <a:rPr sz="2400" dirty="0">
                <a:solidFill>
                  <a:srgbClr val="404040"/>
                </a:solidFill>
                <a:latin typeface="Arial MT"/>
                <a:cs typeface="Arial MT"/>
              </a:rPr>
              <a:t>its</a:t>
            </a:r>
            <a:r>
              <a:rPr sz="2400" spc="75" dirty="0">
                <a:solidFill>
                  <a:srgbClr val="404040"/>
                </a:solidFill>
                <a:latin typeface="Arial MT"/>
                <a:cs typeface="Arial MT"/>
              </a:rPr>
              <a:t> </a:t>
            </a:r>
            <a:r>
              <a:rPr sz="2400" spc="-10" dirty="0">
                <a:solidFill>
                  <a:srgbClr val="404040"/>
                </a:solidFill>
                <a:latin typeface="Arial MT"/>
                <a:cs typeface="Arial MT"/>
              </a:rPr>
              <a:t>performance </a:t>
            </a:r>
            <a:r>
              <a:rPr sz="2400" dirty="0">
                <a:solidFill>
                  <a:srgbClr val="404040"/>
                </a:solidFill>
                <a:latin typeface="Arial MT"/>
                <a:cs typeface="Arial MT"/>
              </a:rPr>
              <a:t>measure,</a:t>
            </a:r>
            <a:r>
              <a:rPr sz="2400" spc="15" dirty="0">
                <a:solidFill>
                  <a:srgbClr val="404040"/>
                </a:solidFill>
                <a:latin typeface="Arial MT"/>
                <a:cs typeface="Arial MT"/>
              </a:rPr>
              <a:t>  </a:t>
            </a:r>
            <a:r>
              <a:rPr sz="2400" dirty="0">
                <a:solidFill>
                  <a:srgbClr val="404040"/>
                </a:solidFill>
                <a:latin typeface="Arial MT"/>
                <a:cs typeface="Arial MT"/>
              </a:rPr>
              <a:t>which,</a:t>
            </a:r>
            <a:r>
              <a:rPr sz="2400" spc="15" dirty="0">
                <a:solidFill>
                  <a:srgbClr val="404040"/>
                </a:solidFill>
                <a:latin typeface="Arial MT"/>
                <a:cs typeface="Arial MT"/>
              </a:rPr>
              <a:t>  </a:t>
            </a:r>
            <a:r>
              <a:rPr sz="2400" dirty="0">
                <a:solidFill>
                  <a:srgbClr val="404040"/>
                </a:solidFill>
                <a:latin typeface="Arial MT"/>
                <a:cs typeface="Arial MT"/>
              </a:rPr>
              <a:t>by</a:t>
            </a:r>
            <a:r>
              <a:rPr sz="2400" spc="15" dirty="0">
                <a:solidFill>
                  <a:srgbClr val="404040"/>
                </a:solidFill>
                <a:latin typeface="Arial MT"/>
                <a:cs typeface="Arial MT"/>
              </a:rPr>
              <a:t>  </a:t>
            </a:r>
            <a:r>
              <a:rPr sz="2400" dirty="0">
                <a:solidFill>
                  <a:srgbClr val="404040"/>
                </a:solidFill>
                <a:latin typeface="Arial MT"/>
                <a:cs typeface="Arial MT"/>
              </a:rPr>
              <a:t>the</a:t>
            </a:r>
            <a:r>
              <a:rPr sz="2400" spc="10" dirty="0">
                <a:solidFill>
                  <a:srgbClr val="404040"/>
                </a:solidFill>
                <a:latin typeface="Arial MT"/>
                <a:cs typeface="Arial MT"/>
              </a:rPr>
              <a:t>  </a:t>
            </a:r>
            <a:r>
              <a:rPr sz="2400" dirty="0">
                <a:solidFill>
                  <a:srgbClr val="404040"/>
                </a:solidFill>
                <a:latin typeface="Arial MT"/>
                <a:cs typeface="Arial MT"/>
              </a:rPr>
              <a:t>rules</a:t>
            </a:r>
            <a:r>
              <a:rPr sz="2400" spc="20" dirty="0">
                <a:solidFill>
                  <a:srgbClr val="404040"/>
                </a:solidFill>
                <a:latin typeface="Arial MT"/>
                <a:cs typeface="Arial MT"/>
              </a:rPr>
              <a:t>  </a:t>
            </a:r>
            <a:r>
              <a:rPr sz="2400" dirty="0">
                <a:solidFill>
                  <a:srgbClr val="404040"/>
                </a:solidFill>
                <a:latin typeface="Arial MT"/>
                <a:cs typeface="Arial MT"/>
              </a:rPr>
              <a:t>of</a:t>
            </a:r>
            <a:r>
              <a:rPr sz="2400" spc="10" dirty="0">
                <a:solidFill>
                  <a:srgbClr val="404040"/>
                </a:solidFill>
                <a:latin typeface="Arial MT"/>
                <a:cs typeface="Arial MT"/>
              </a:rPr>
              <a:t>  </a:t>
            </a:r>
            <a:r>
              <a:rPr sz="2400" dirty="0">
                <a:solidFill>
                  <a:srgbClr val="404040"/>
                </a:solidFill>
                <a:latin typeface="Arial MT"/>
                <a:cs typeface="Arial MT"/>
              </a:rPr>
              <a:t>chess,</a:t>
            </a:r>
            <a:r>
              <a:rPr sz="2400" spc="15" dirty="0">
                <a:solidFill>
                  <a:srgbClr val="404040"/>
                </a:solidFill>
                <a:latin typeface="Arial MT"/>
                <a:cs typeface="Arial MT"/>
              </a:rPr>
              <a:t>  </a:t>
            </a:r>
            <a:r>
              <a:rPr sz="2400" dirty="0">
                <a:solidFill>
                  <a:srgbClr val="404040"/>
                </a:solidFill>
                <a:latin typeface="Arial MT"/>
                <a:cs typeface="Arial MT"/>
              </a:rPr>
              <a:t>minimizes</a:t>
            </a:r>
            <a:r>
              <a:rPr sz="2400" spc="25" dirty="0">
                <a:solidFill>
                  <a:srgbClr val="404040"/>
                </a:solidFill>
                <a:latin typeface="Arial MT"/>
                <a:cs typeface="Arial MT"/>
              </a:rPr>
              <a:t>  </a:t>
            </a:r>
            <a:r>
              <a:rPr sz="2400" dirty="0">
                <a:solidFill>
                  <a:srgbClr val="404040"/>
                </a:solidFill>
                <a:latin typeface="Arial MT"/>
                <a:cs typeface="Arial MT"/>
              </a:rPr>
              <a:t>agent</a:t>
            </a:r>
            <a:r>
              <a:rPr sz="2400" spc="15" dirty="0">
                <a:solidFill>
                  <a:srgbClr val="404040"/>
                </a:solidFill>
                <a:latin typeface="Arial MT"/>
                <a:cs typeface="Arial MT"/>
              </a:rPr>
              <a:t>  </a:t>
            </a:r>
            <a:r>
              <a:rPr sz="2400" dirty="0">
                <a:solidFill>
                  <a:srgbClr val="404040"/>
                </a:solidFill>
                <a:latin typeface="Arial MT"/>
                <a:cs typeface="Arial MT"/>
              </a:rPr>
              <a:t>A’s</a:t>
            </a:r>
            <a:r>
              <a:rPr sz="2400" spc="10" dirty="0">
                <a:solidFill>
                  <a:srgbClr val="404040"/>
                </a:solidFill>
                <a:latin typeface="Arial MT"/>
                <a:cs typeface="Arial MT"/>
              </a:rPr>
              <a:t>  </a:t>
            </a:r>
            <a:r>
              <a:rPr sz="2400" spc="-10" dirty="0">
                <a:solidFill>
                  <a:srgbClr val="404040"/>
                </a:solidFill>
                <a:latin typeface="Arial MT"/>
                <a:cs typeface="Arial MT"/>
              </a:rPr>
              <a:t>performance measure.</a:t>
            </a:r>
            <a:endParaRPr sz="2400">
              <a:latin typeface="Arial MT"/>
              <a:cs typeface="Arial M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013200"/>
            <a:ext cx="448945" cy="2844800"/>
          </a:xfrm>
          <a:custGeom>
            <a:avLst/>
            <a:gdLst/>
            <a:ahLst/>
            <a:cxnLst/>
            <a:rect l="l" t="t" r="r" b="b"/>
            <a:pathLst>
              <a:path w="448945" h="2844800">
                <a:moveTo>
                  <a:pt x="448732" y="2844800"/>
                </a:moveTo>
                <a:lnTo>
                  <a:pt x="0" y="2844800"/>
                </a:lnTo>
                <a:lnTo>
                  <a:pt x="0" y="0"/>
                </a:lnTo>
                <a:lnTo>
                  <a:pt x="448732" y="2844800"/>
                </a:lnTo>
                <a:close/>
              </a:path>
            </a:pathLst>
          </a:custGeom>
          <a:solidFill>
            <a:srgbClr val="90C226">
              <a:alpha val="85096"/>
            </a:srgbClr>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b="0" dirty="0">
                <a:latin typeface="Arial MT"/>
                <a:cs typeface="Arial MT"/>
              </a:rPr>
              <a:t>3.</a:t>
            </a:r>
            <a:r>
              <a:rPr b="0" spc="-25" dirty="0">
                <a:latin typeface="Arial MT"/>
                <a:cs typeface="Arial MT"/>
              </a:rPr>
              <a:t> </a:t>
            </a:r>
            <a:r>
              <a:rPr dirty="0"/>
              <a:t>Deterministic</a:t>
            </a:r>
            <a:r>
              <a:rPr spc="-20" dirty="0"/>
              <a:t> </a:t>
            </a:r>
            <a:r>
              <a:rPr dirty="0"/>
              <a:t>vs.</a:t>
            </a:r>
            <a:r>
              <a:rPr spc="-20" dirty="0"/>
              <a:t> </a:t>
            </a:r>
            <a:r>
              <a:rPr spc="-10" dirty="0"/>
              <a:t>stochastic.</a:t>
            </a:r>
          </a:p>
        </p:txBody>
      </p:sp>
      <p:sp>
        <p:nvSpPr>
          <p:cNvPr id="4" name="object 4"/>
          <p:cNvSpPr txBox="1"/>
          <p:nvPr/>
        </p:nvSpPr>
        <p:spPr>
          <a:xfrm>
            <a:off x="422243" y="1398634"/>
            <a:ext cx="10360025" cy="2473960"/>
          </a:xfrm>
          <a:prstGeom prst="rect">
            <a:avLst/>
          </a:prstGeom>
        </p:spPr>
        <p:txBody>
          <a:bodyPr vert="horz" wrap="square" lIns="0" tIns="12700" rIns="0" bIns="0" rtlCol="0">
            <a:spAutoFit/>
          </a:bodyPr>
          <a:lstStyle/>
          <a:p>
            <a:pPr marL="355600" marR="20955" indent="-342900" algn="just">
              <a:lnSpc>
                <a:spcPct val="100000"/>
              </a:lnSpc>
              <a:spcBef>
                <a:spcPts val="100"/>
              </a:spcBef>
            </a:pPr>
            <a:r>
              <a:rPr sz="1950" dirty="0">
                <a:solidFill>
                  <a:srgbClr val="90C226"/>
                </a:solidFill>
                <a:latin typeface="Marlett"/>
                <a:cs typeface="Marlett"/>
              </a:rPr>
              <a:t></a:t>
            </a:r>
            <a:r>
              <a:rPr sz="1950" spc="215" dirty="0">
                <a:solidFill>
                  <a:srgbClr val="90C226"/>
                </a:solidFill>
                <a:latin typeface="Times New Roman"/>
                <a:cs typeface="Times New Roman"/>
              </a:rPr>
              <a:t> </a:t>
            </a:r>
            <a:r>
              <a:rPr sz="2400" dirty="0">
                <a:solidFill>
                  <a:srgbClr val="404040"/>
                </a:solidFill>
                <a:latin typeface="Arial MT"/>
                <a:cs typeface="Arial MT"/>
              </a:rPr>
              <a:t>If</a:t>
            </a:r>
            <a:r>
              <a:rPr sz="2400" spc="580" dirty="0">
                <a:solidFill>
                  <a:srgbClr val="404040"/>
                </a:solidFill>
                <a:latin typeface="Arial MT"/>
                <a:cs typeface="Arial MT"/>
              </a:rPr>
              <a:t> </a:t>
            </a:r>
            <a:r>
              <a:rPr sz="2400" dirty="0">
                <a:solidFill>
                  <a:srgbClr val="404040"/>
                </a:solidFill>
                <a:latin typeface="Arial MT"/>
                <a:cs typeface="Arial MT"/>
              </a:rPr>
              <a:t>the</a:t>
            </a:r>
            <a:r>
              <a:rPr sz="2400" spc="590" dirty="0">
                <a:solidFill>
                  <a:srgbClr val="404040"/>
                </a:solidFill>
                <a:latin typeface="Arial MT"/>
                <a:cs typeface="Arial MT"/>
              </a:rPr>
              <a:t> </a:t>
            </a:r>
            <a:r>
              <a:rPr sz="2400" dirty="0">
                <a:solidFill>
                  <a:srgbClr val="404040"/>
                </a:solidFill>
                <a:latin typeface="Arial MT"/>
                <a:cs typeface="Arial MT"/>
              </a:rPr>
              <a:t>next</a:t>
            </a:r>
            <a:r>
              <a:rPr sz="2400" spc="585" dirty="0">
                <a:solidFill>
                  <a:srgbClr val="404040"/>
                </a:solidFill>
                <a:latin typeface="Arial MT"/>
                <a:cs typeface="Arial MT"/>
              </a:rPr>
              <a:t> </a:t>
            </a:r>
            <a:r>
              <a:rPr sz="2400" dirty="0">
                <a:solidFill>
                  <a:srgbClr val="404040"/>
                </a:solidFill>
                <a:latin typeface="Arial MT"/>
                <a:cs typeface="Arial MT"/>
              </a:rPr>
              <a:t>state</a:t>
            </a:r>
            <a:r>
              <a:rPr sz="2400" spc="585" dirty="0">
                <a:solidFill>
                  <a:srgbClr val="404040"/>
                </a:solidFill>
                <a:latin typeface="Arial MT"/>
                <a:cs typeface="Arial MT"/>
              </a:rPr>
              <a:t> </a:t>
            </a:r>
            <a:r>
              <a:rPr sz="2400" dirty="0">
                <a:solidFill>
                  <a:srgbClr val="404040"/>
                </a:solidFill>
                <a:latin typeface="Arial MT"/>
                <a:cs typeface="Arial MT"/>
              </a:rPr>
              <a:t>of</a:t>
            </a:r>
            <a:r>
              <a:rPr sz="2400" spc="585" dirty="0">
                <a:solidFill>
                  <a:srgbClr val="404040"/>
                </a:solidFill>
                <a:latin typeface="Arial MT"/>
                <a:cs typeface="Arial MT"/>
              </a:rPr>
              <a:t> </a:t>
            </a:r>
            <a:r>
              <a:rPr sz="2400" dirty="0">
                <a:solidFill>
                  <a:srgbClr val="404040"/>
                </a:solidFill>
                <a:latin typeface="Arial MT"/>
                <a:cs typeface="Arial MT"/>
              </a:rPr>
              <a:t>the</a:t>
            </a:r>
            <a:r>
              <a:rPr sz="2400" spc="590" dirty="0">
                <a:solidFill>
                  <a:srgbClr val="404040"/>
                </a:solidFill>
                <a:latin typeface="Arial MT"/>
                <a:cs typeface="Arial MT"/>
              </a:rPr>
              <a:t> </a:t>
            </a:r>
            <a:r>
              <a:rPr sz="2400" dirty="0">
                <a:solidFill>
                  <a:srgbClr val="404040"/>
                </a:solidFill>
                <a:latin typeface="Arial MT"/>
                <a:cs typeface="Arial MT"/>
              </a:rPr>
              <a:t>environment</a:t>
            </a:r>
            <a:r>
              <a:rPr sz="2400" spc="-35" dirty="0">
                <a:solidFill>
                  <a:srgbClr val="404040"/>
                </a:solidFill>
                <a:latin typeface="Arial MT"/>
                <a:cs typeface="Arial MT"/>
              </a:rPr>
              <a:t>  </a:t>
            </a:r>
            <a:r>
              <a:rPr sz="2400" dirty="0">
                <a:solidFill>
                  <a:srgbClr val="404040"/>
                </a:solidFill>
                <a:latin typeface="Arial MT"/>
                <a:cs typeface="Arial MT"/>
              </a:rPr>
              <a:t>is</a:t>
            </a:r>
            <a:r>
              <a:rPr sz="2400" spc="595" dirty="0">
                <a:solidFill>
                  <a:srgbClr val="404040"/>
                </a:solidFill>
                <a:latin typeface="Arial MT"/>
                <a:cs typeface="Arial MT"/>
              </a:rPr>
              <a:t> </a:t>
            </a:r>
            <a:r>
              <a:rPr sz="2400" dirty="0">
                <a:solidFill>
                  <a:srgbClr val="404040"/>
                </a:solidFill>
                <a:latin typeface="Arial MT"/>
                <a:cs typeface="Arial MT"/>
              </a:rPr>
              <a:t>completely</a:t>
            </a:r>
            <a:r>
              <a:rPr sz="2400" spc="-30" dirty="0">
                <a:solidFill>
                  <a:srgbClr val="404040"/>
                </a:solidFill>
                <a:latin typeface="Arial MT"/>
                <a:cs typeface="Arial MT"/>
              </a:rPr>
              <a:t>  </a:t>
            </a:r>
            <a:r>
              <a:rPr sz="2400" dirty="0">
                <a:solidFill>
                  <a:srgbClr val="404040"/>
                </a:solidFill>
                <a:latin typeface="Arial MT"/>
                <a:cs typeface="Arial MT"/>
              </a:rPr>
              <a:t>determined</a:t>
            </a:r>
            <a:r>
              <a:rPr sz="2400" spc="-25" dirty="0">
                <a:solidFill>
                  <a:srgbClr val="404040"/>
                </a:solidFill>
                <a:latin typeface="Arial MT"/>
                <a:cs typeface="Arial MT"/>
              </a:rPr>
              <a:t>  </a:t>
            </a:r>
            <a:r>
              <a:rPr sz="2400" dirty="0">
                <a:solidFill>
                  <a:srgbClr val="404040"/>
                </a:solidFill>
                <a:latin typeface="Arial MT"/>
                <a:cs typeface="Arial MT"/>
              </a:rPr>
              <a:t>by</a:t>
            </a:r>
            <a:r>
              <a:rPr sz="2400" spc="590" dirty="0">
                <a:solidFill>
                  <a:srgbClr val="404040"/>
                </a:solidFill>
                <a:latin typeface="Arial MT"/>
                <a:cs typeface="Arial MT"/>
              </a:rPr>
              <a:t> </a:t>
            </a:r>
            <a:r>
              <a:rPr sz="2400" spc="-25" dirty="0">
                <a:solidFill>
                  <a:srgbClr val="404040"/>
                </a:solidFill>
                <a:latin typeface="Arial MT"/>
                <a:cs typeface="Arial MT"/>
              </a:rPr>
              <a:t>the </a:t>
            </a:r>
            <a:r>
              <a:rPr sz="2400" dirty="0">
                <a:solidFill>
                  <a:srgbClr val="404040"/>
                </a:solidFill>
                <a:latin typeface="Arial MT"/>
                <a:cs typeface="Arial MT"/>
              </a:rPr>
              <a:t>current</a:t>
            </a:r>
            <a:r>
              <a:rPr sz="2400" spc="515" dirty="0">
                <a:solidFill>
                  <a:srgbClr val="404040"/>
                </a:solidFill>
                <a:latin typeface="Arial MT"/>
                <a:cs typeface="Arial MT"/>
              </a:rPr>
              <a:t> </a:t>
            </a:r>
            <a:r>
              <a:rPr sz="2400" dirty="0">
                <a:solidFill>
                  <a:srgbClr val="404040"/>
                </a:solidFill>
                <a:latin typeface="Arial MT"/>
                <a:cs typeface="Arial MT"/>
              </a:rPr>
              <a:t>state</a:t>
            </a:r>
            <a:r>
              <a:rPr sz="2400" spc="515" dirty="0">
                <a:solidFill>
                  <a:srgbClr val="404040"/>
                </a:solidFill>
                <a:latin typeface="Arial MT"/>
                <a:cs typeface="Arial MT"/>
              </a:rPr>
              <a:t> </a:t>
            </a:r>
            <a:r>
              <a:rPr sz="2400" dirty="0">
                <a:solidFill>
                  <a:srgbClr val="404040"/>
                </a:solidFill>
                <a:latin typeface="Arial MT"/>
                <a:cs typeface="Arial MT"/>
              </a:rPr>
              <a:t>and</a:t>
            </a:r>
            <a:r>
              <a:rPr sz="2400" spc="525" dirty="0">
                <a:solidFill>
                  <a:srgbClr val="404040"/>
                </a:solidFill>
                <a:latin typeface="Arial MT"/>
                <a:cs typeface="Arial MT"/>
              </a:rPr>
              <a:t> </a:t>
            </a:r>
            <a:r>
              <a:rPr sz="2400" dirty="0">
                <a:solidFill>
                  <a:srgbClr val="404040"/>
                </a:solidFill>
                <a:latin typeface="Arial MT"/>
                <a:cs typeface="Arial MT"/>
              </a:rPr>
              <a:t>the</a:t>
            </a:r>
            <a:r>
              <a:rPr sz="2400" spc="515" dirty="0">
                <a:solidFill>
                  <a:srgbClr val="404040"/>
                </a:solidFill>
                <a:latin typeface="Arial MT"/>
                <a:cs typeface="Arial MT"/>
              </a:rPr>
              <a:t> </a:t>
            </a:r>
            <a:r>
              <a:rPr sz="2400" dirty="0">
                <a:solidFill>
                  <a:srgbClr val="404040"/>
                </a:solidFill>
                <a:latin typeface="Arial MT"/>
                <a:cs typeface="Arial MT"/>
              </a:rPr>
              <a:t>action</a:t>
            </a:r>
            <a:r>
              <a:rPr sz="2400" spc="530" dirty="0">
                <a:solidFill>
                  <a:srgbClr val="404040"/>
                </a:solidFill>
                <a:latin typeface="Arial MT"/>
                <a:cs typeface="Arial MT"/>
              </a:rPr>
              <a:t> </a:t>
            </a:r>
            <a:r>
              <a:rPr sz="2400" dirty="0">
                <a:solidFill>
                  <a:srgbClr val="404040"/>
                </a:solidFill>
                <a:latin typeface="Arial MT"/>
                <a:cs typeface="Arial MT"/>
              </a:rPr>
              <a:t>executed</a:t>
            </a:r>
            <a:r>
              <a:rPr sz="2400" spc="525" dirty="0">
                <a:solidFill>
                  <a:srgbClr val="404040"/>
                </a:solidFill>
                <a:latin typeface="Arial MT"/>
                <a:cs typeface="Arial MT"/>
              </a:rPr>
              <a:t> </a:t>
            </a:r>
            <a:r>
              <a:rPr sz="2400" dirty="0">
                <a:solidFill>
                  <a:srgbClr val="404040"/>
                </a:solidFill>
                <a:latin typeface="Arial MT"/>
                <a:cs typeface="Arial MT"/>
              </a:rPr>
              <a:t>by</a:t>
            </a:r>
            <a:r>
              <a:rPr sz="2400" spc="520" dirty="0">
                <a:solidFill>
                  <a:srgbClr val="404040"/>
                </a:solidFill>
                <a:latin typeface="Arial MT"/>
                <a:cs typeface="Arial MT"/>
              </a:rPr>
              <a:t> </a:t>
            </a:r>
            <a:r>
              <a:rPr sz="2400" dirty="0">
                <a:solidFill>
                  <a:srgbClr val="404040"/>
                </a:solidFill>
                <a:latin typeface="Arial MT"/>
                <a:cs typeface="Arial MT"/>
              </a:rPr>
              <a:t>the</a:t>
            </a:r>
            <a:r>
              <a:rPr sz="2400" spc="520" dirty="0">
                <a:solidFill>
                  <a:srgbClr val="404040"/>
                </a:solidFill>
                <a:latin typeface="Arial MT"/>
                <a:cs typeface="Arial MT"/>
              </a:rPr>
              <a:t> </a:t>
            </a:r>
            <a:r>
              <a:rPr sz="2400" dirty="0">
                <a:solidFill>
                  <a:srgbClr val="404040"/>
                </a:solidFill>
                <a:latin typeface="Arial MT"/>
                <a:cs typeface="Arial MT"/>
              </a:rPr>
              <a:t>agent,</a:t>
            </a:r>
            <a:r>
              <a:rPr sz="2400" spc="515" dirty="0">
                <a:solidFill>
                  <a:srgbClr val="404040"/>
                </a:solidFill>
                <a:latin typeface="Arial MT"/>
                <a:cs typeface="Arial MT"/>
              </a:rPr>
              <a:t> </a:t>
            </a:r>
            <a:r>
              <a:rPr sz="2400" dirty="0">
                <a:solidFill>
                  <a:srgbClr val="404040"/>
                </a:solidFill>
                <a:latin typeface="Arial MT"/>
                <a:cs typeface="Arial MT"/>
              </a:rPr>
              <a:t>then</a:t>
            </a:r>
            <a:r>
              <a:rPr sz="2400" spc="525" dirty="0">
                <a:solidFill>
                  <a:srgbClr val="404040"/>
                </a:solidFill>
                <a:latin typeface="Arial MT"/>
                <a:cs typeface="Arial MT"/>
              </a:rPr>
              <a:t> </a:t>
            </a:r>
            <a:r>
              <a:rPr sz="2400" dirty="0">
                <a:solidFill>
                  <a:srgbClr val="404040"/>
                </a:solidFill>
                <a:latin typeface="Arial MT"/>
                <a:cs typeface="Arial MT"/>
              </a:rPr>
              <a:t>we</a:t>
            </a:r>
            <a:r>
              <a:rPr sz="2400" spc="525" dirty="0">
                <a:solidFill>
                  <a:srgbClr val="404040"/>
                </a:solidFill>
                <a:latin typeface="Arial MT"/>
                <a:cs typeface="Arial MT"/>
              </a:rPr>
              <a:t> </a:t>
            </a:r>
            <a:r>
              <a:rPr sz="2400" dirty="0">
                <a:solidFill>
                  <a:srgbClr val="404040"/>
                </a:solidFill>
                <a:latin typeface="Arial MT"/>
                <a:cs typeface="Arial MT"/>
              </a:rPr>
              <a:t>say</a:t>
            </a:r>
            <a:r>
              <a:rPr sz="2400" spc="515" dirty="0">
                <a:solidFill>
                  <a:srgbClr val="404040"/>
                </a:solidFill>
                <a:latin typeface="Arial MT"/>
                <a:cs typeface="Arial MT"/>
              </a:rPr>
              <a:t> </a:t>
            </a:r>
            <a:r>
              <a:rPr sz="2400" spc="-25" dirty="0">
                <a:solidFill>
                  <a:srgbClr val="404040"/>
                </a:solidFill>
                <a:latin typeface="Arial MT"/>
                <a:cs typeface="Arial MT"/>
              </a:rPr>
              <a:t>the </a:t>
            </a:r>
            <a:r>
              <a:rPr sz="2400" dirty="0">
                <a:solidFill>
                  <a:srgbClr val="404040"/>
                </a:solidFill>
                <a:latin typeface="Arial MT"/>
                <a:cs typeface="Arial MT"/>
              </a:rPr>
              <a:t>environment</a:t>
            </a:r>
            <a:r>
              <a:rPr sz="2400" spc="-55" dirty="0">
                <a:solidFill>
                  <a:srgbClr val="404040"/>
                </a:solidFill>
                <a:latin typeface="Arial MT"/>
                <a:cs typeface="Arial MT"/>
              </a:rPr>
              <a:t> </a:t>
            </a:r>
            <a:r>
              <a:rPr sz="2400" b="1" dirty="0">
                <a:solidFill>
                  <a:srgbClr val="404040"/>
                </a:solidFill>
                <a:latin typeface="Arial"/>
                <a:cs typeface="Arial"/>
              </a:rPr>
              <a:t>is</a:t>
            </a:r>
            <a:r>
              <a:rPr sz="2400" b="1" spc="-55" dirty="0">
                <a:solidFill>
                  <a:srgbClr val="404040"/>
                </a:solidFill>
                <a:latin typeface="Arial"/>
                <a:cs typeface="Arial"/>
              </a:rPr>
              <a:t> </a:t>
            </a:r>
            <a:r>
              <a:rPr sz="2400" b="1" dirty="0">
                <a:solidFill>
                  <a:srgbClr val="404040"/>
                </a:solidFill>
                <a:latin typeface="Arial"/>
                <a:cs typeface="Arial"/>
              </a:rPr>
              <a:t>deterministic</a:t>
            </a:r>
            <a:r>
              <a:rPr sz="2400" dirty="0">
                <a:solidFill>
                  <a:srgbClr val="404040"/>
                </a:solidFill>
                <a:latin typeface="Arial MT"/>
                <a:cs typeface="Arial MT"/>
              </a:rPr>
              <a:t>;</a:t>
            </a:r>
            <a:r>
              <a:rPr sz="2400" spc="-55" dirty="0">
                <a:solidFill>
                  <a:srgbClr val="404040"/>
                </a:solidFill>
                <a:latin typeface="Arial MT"/>
                <a:cs typeface="Arial MT"/>
              </a:rPr>
              <a:t> </a:t>
            </a:r>
            <a:r>
              <a:rPr sz="2400" dirty="0">
                <a:solidFill>
                  <a:srgbClr val="404040"/>
                </a:solidFill>
                <a:latin typeface="Arial MT"/>
                <a:cs typeface="Arial MT"/>
              </a:rPr>
              <a:t>otherwise,</a:t>
            </a:r>
            <a:r>
              <a:rPr sz="2400" spc="-55" dirty="0">
                <a:solidFill>
                  <a:srgbClr val="404040"/>
                </a:solidFill>
                <a:latin typeface="Arial MT"/>
                <a:cs typeface="Arial MT"/>
              </a:rPr>
              <a:t> </a:t>
            </a:r>
            <a:r>
              <a:rPr sz="2400" dirty="0">
                <a:solidFill>
                  <a:srgbClr val="404040"/>
                </a:solidFill>
                <a:latin typeface="Arial MT"/>
                <a:cs typeface="Arial MT"/>
              </a:rPr>
              <a:t>it</a:t>
            </a:r>
            <a:r>
              <a:rPr sz="2400" spc="-55" dirty="0">
                <a:solidFill>
                  <a:srgbClr val="404040"/>
                </a:solidFill>
                <a:latin typeface="Arial MT"/>
                <a:cs typeface="Arial MT"/>
              </a:rPr>
              <a:t> </a:t>
            </a:r>
            <a:r>
              <a:rPr sz="2400" dirty="0">
                <a:solidFill>
                  <a:srgbClr val="404040"/>
                </a:solidFill>
                <a:latin typeface="Arial MT"/>
                <a:cs typeface="Arial MT"/>
              </a:rPr>
              <a:t>is</a:t>
            </a:r>
            <a:r>
              <a:rPr sz="2400" spc="-65" dirty="0">
                <a:solidFill>
                  <a:srgbClr val="404040"/>
                </a:solidFill>
                <a:latin typeface="Arial MT"/>
                <a:cs typeface="Arial MT"/>
              </a:rPr>
              <a:t> </a:t>
            </a:r>
            <a:r>
              <a:rPr sz="2400" b="1" spc="-10" dirty="0">
                <a:solidFill>
                  <a:srgbClr val="404040"/>
                </a:solidFill>
                <a:latin typeface="Arial"/>
                <a:cs typeface="Arial"/>
              </a:rPr>
              <a:t>stochastic.</a:t>
            </a:r>
            <a:endParaRPr sz="2400">
              <a:latin typeface="Arial"/>
              <a:cs typeface="Arial"/>
            </a:endParaRPr>
          </a:p>
          <a:p>
            <a:pPr marL="355600" marR="5080" indent="-342900" algn="just">
              <a:lnSpc>
                <a:spcPct val="100000"/>
              </a:lnSpc>
              <a:spcBef>
                <a:spcPts val="1000"/>
              </a:spcBef>
            </a:pPr>
            <a:r>
              <a:rPr sz="1950" dirty="0">
                <a:solidFill>
                  <a:srgbClr val="90C226"/>
                </a:solidFill>
                <a:latin typeface="Marlett"/>
                <a:cs typeface="Marlett"/>
              </a:rPr>
              <a:t></a:t>
            </a:r>
            <a:r>
              <a:rPr sz="1950" spc="204" dirty="0">
                <a:solidFill>
                  <a:srgbClr val="90C226"/>
                </a:solidFill>
                <a:latin typeface="Times New Roman"/>
                <a:cs typeface="Times New Roman"/>
              </a:rPr>
              <a:t> </a:t>
            </a:r>
            <a:r>
              <a:rPr sz="2400" b="1" dirty="0">
                <a:solidFill>
                  <a:srgbClr val="404040"/>
                </a:solidFill>
                <a:latin typeface="Arial"/>
                <a:cs typeface="Arial"/>
              </a:rPr>
              <a:t>Deterministic:</a:t>
            </a:r>
            <a:r>
              <a:rPr sz="2400" b="1" spc="40" dirty="0">
                <a:solidFill>
                  <a:srgbClr val="404040"/>
                </a:solidFill>
                <a:latin typeface="Arial"/>
                <a:cs typeface="Arial"/>
              </a:rPr>
              <a:t>  </a:t>
            </a:r>
            <a:r>
              <a:rPr sz="2400" dirty="0">
                <a:solidFill>
                  <a:srgbClr val="404040"/>
                </a:solidFill>
                <a:latin typeface="Arial MT"/>
                <a:cs typeface="Arial MT"/>
              </a:rPr>
              <a:t>An</a:t>
            </a:r>
            <a:r>
              <a:rPr sz="2400" spc="40" dirty="0">
                <a:solidFill>
                  <a:srgbClr val="404040"/>
                </a:solidFill>
                <a:latin typeface="Arial MT"/>
                <a:cs typeface="Arial MT"/>
              </a:rPr>
              <a:t>  </a:t>
            </a:r>
            <a:r>
              <a:rPr sz="2400" dirty="0">
                <a:solidFill>
                  <a:srgbClr val="404040"/>
                </a:solidFill>
                <a:latin typeface="Arial MT"/>
                <a:cs typeface="Arial MT"/>
              </a:rPr>
              <a:t>agent’s</a:t>
            </a:r>
            <a:r>
              <a:rPr sz="2400" spc="45" dirty="0">
                <a:solidFill>
                  <a:srgbClr val="404040"/>
                </a:solidFill>
                <a:latin typeface="Arial MT"/>
                <a:cs typeface="Arial MT"/>
              </a:rPr>
              <a:t>  </a:t>
            </a:r>
            <a:r>
              <a:rPr sz="2400" dirty="0">
                <a:solidFill>
                  <a:srgbClr val="404040"/>
                </a:solidFill>
                <a:latin typeface="Arial MT"/>
                <a:cs typeface="Arial MT"/>
              </a:rPr>
              <a:t>current</a:t>
            </a:r>
            <a:r>
              <a:rPr sz="2400" spc="45" dirty="0">
                <a:solidFill>
                  <a:srgbClr val="404040"/>
                </a:solidFill>
                <a:latin typeface="Arial MT"/>
                <a:cs typeface="Arial MT"/>
              </a:rPr>
              <a:t>  </a:t>
            </a:r>
            <a:r>
              <a:rPr sz="2400" dirty="0">
                <a:solidFill>
                  <a:srgbClr val="404040"/>
                </a:solidFill>
                <a:latin typeface="Arial MT"/>
                <a:cs typeface="Arial MT"/>
              </a:rPr>
              <a:t>state</a:t>
            </a:r>
            <a:r>
              <a:rPr sz="2400" spc="35" dirty="0">
                <a:solidFill>
                  <a:srgbClr val="404040"/>
                </a:solidFill>
                <a:latin typeface="Arial MT"/>
                <a:cs typeface="Arial MT"/>
              </a:rPr>
              <a:t>  </a:t>
            </a:r>
            <a:r>
              <a:rPr sz="2400" dirty="0">
                <a:solidFill>
                  <a:srgbClr val="404040"/>
                </a:solidFill>
                <a:latin typeface="Arial MT"/>
                <a:cs typeface="Arial MT"/>
              </a:rPr>
              <a:t>and</a:t>
            </a:r>
            <a:r>
              <a:rPr sz="2400" spc="45" dirty="0">
                <a:solidFill>
                  <a:srgbClr val="404040"/>
                </a:solidFill>
                <a:latin typeface="Arial MT"/>
                <a:cs typeface="Arial MT"/>
              </a:rPr>
              <a:t>  </a:t>
            </a:r>
            <a:r>
              <a:rPr sz="2400" dirty="0">
                <a:solidFill>
                  <a:srgbClr val="404040"/>
                </a:solidFill>
                <a:latin typeface="Arial MT"/>
                <a:cs typeface="Arial MT"/>
              </a:rPr>
              <a:t>selected</a:t>
            </a:r>
            <a:r>
              <a:rPr sz="2400" spc="45" dirty="0">
                <a:solidFill>
                  <a:srgbClr val="404040"/>
                </a:solidFill>
                <a:latin typeface="Arial MT"/>
                <a:cs typeface="Arial MT"/>
              </a:rPr>
              <a:t>  </a:t>
            </a:r>
            <a:r>
              <a:rPr sz="2400" dirty="0">
                <a:solidFill>
                  <a:srgbClr val="404040"/>
                </a:solidFill>
                <a:latin typeface="Arial MT"/>
                <a:cs typeface="Arial MT"/>
              </a:rPr>
              <a:t>action</a:t>
            </a:r>
            <a:r>
              <a:rPr sz="2400" spc="45" dirty="0">
                <a:solidFill>
                  <a:srgbClr val="404040"/>
                </a:solidFill>
                <a:latin typeface="Arial MT"/>
                <a:cs typeface="Arial MT"/>
              </a:rPr>
              <a:t>  </a:t>
            </a:r>
            <a:r>
              <a:rPr sz="2400" dirty="0">
                <a:solidFill>
                  <a:srgbClr val="404040"/>
                </a:solidFill>
                <a:latin typeface="Arial MT"/>
                <a:cs typeface="Arial MT"/>
              </a:rPr>
              <a:t>can</a:t>
            </a:r>
            <a:r>
              <a:rPr sz="2400" spc="40" dirty="0">
                <a:solidFill>
                  <a:srgbClr val="404040"/>
                </a:solidFill>
                <a:latin typeface="Arial MT"/>
                <a:cs typeface="Arial MT"/>
              </a:rPr>
              <a:t>  </a:t>
            </a:r>
            <a:r>
              <a:rPr sz="2400" spc="-25" dirty="0">
                <a:solidFill>
                  <a:srgbClr val="404040"/>
                </a:solidFill>
                <a:latin typeface="Arial MT"/>
                <a:cs typeface="Arial MT"/>
              </a:rPr>
              <a:t>be </a:t>
            </a:r>
            <a:r>
              <a:rPr sz="2400" dirty="0">
                <a:solidFill>
                  <a:srgbClr val="404040"/>
                </a:solidFill>
                <a:latin typeface="Arial MT"/>
                <a:cs typeface="Arial MT"/>
              </a:rPr>
              <a:t>completely</a:t>
            </a:r>
            <a:r>
              <a:rPr sz="2400" spc="-60" dirty="0">
                <a:solidFill>
                  <a:srgbClr val="404040"/>
                </a:solidFill>
                <a:latin typeface="Arial MT"/>
                <a:cs typeface="Arial MT"/>
              </a:rPr>
              <a:t> </a:t>
            </a:r>
            <a:r>
              <a:rPr sz="2400" dirty="0">
                <a:solidFill>
                  <a:srgbClr val="404040"/>
                </a:solidFill>
                <a:latin typeface="Arial MT"/>
                <a:cs typeface="Arial MT"/>
              </a:rPr>
              <a:t>determine</a:t>
            </a:r>
            <a:r>
              <a:rPr sz="2400" spc="-60" dirty="0">
                <a:solidFill>
                  <a:srgbClr val="404040"/>
                </a:solidFill>
                <a:latin typeface="Arial MT"/>
                <a:cs typeface="Arial MT"/>
              </a:rPr>
              <a:t> </a:t>
            </a:r>
            <a:r>
              <a:rPr sz="2400" dirty="0">
                <a:solidFill>
                  <a:srgbClr val="404040"/>
                </a:solidFill>
                <a:latin typeface="Arial MT"/>
                <a:cs typeface="Arial MT"/>
              </a:rPr>
              <a:t>the</a:t>
            </a:r>
            <a:r>
              <a:rPr sz="2400" spc="-60" dirty="0">
                <a:solidFill>
                  <a:srgbClr val="404040"/>
                </a:solidFill>
                <a:latin typeface="Arial MT"/>
                <a:cs typeface="Arial MT"/>
              </a:rPr>
              <a:t> </a:t>
            </a:r>
            <a:r>
              <a:rPr sz="2400" dirty="0">
                <a:solidFill>
                  <a:srgbClr val="404040"/>
                </a:solidFill>
                <a:latin typeface="Arial MT"/>
                <a:cs typeface="Arial MT"/>
              </a:rPr>
              <a:t>next</a:t>
            </a:r>
            <a:r>
              <a:rPr sz="2400" spc="-60" dirty="0">
                <a:solidFill>
                  <a:srgbClr val="404040"/>
                </a:solidFill>
                <a:latin typeface="Arial MT"/>
                <a:cs typeface="Arial MT"/>
              </a:rPr>
              <a:t> </a:t>
            </a:r>
            <a:r>
              <a:rPr sz="2400" dirty="0">
                <a:solidFill>
                  <a:srgbClr val="404040"/>
                </a:solidFill>
                <a:latin typeface="Arial MT"/>
                <a:cs typeface="Arial MT"/>
              </a:rPr>
              <a:t>state</a:t>
            </a:r>
            <a:r>
              <a:rPr sz="2400" spc="-60" dirty="0">
                <a:solidFill>
                  <a:srgbClr val="404040"/>
                </a:solidFill>
                <a:latin typeface="Arial MT"/>
                <a:cs typeface="Arial MT"/>
              </a:rPr>
              <a:t> </a:t>
            </a:r>
            <a:r>
              <a:rPr sz="2400" dirty="0">
                <a:solidFill>
                  <a:srgbClr val="404040"/>
                </a:solidFill>
                <a:latin typeface="Arial MT"/>
                <a:cs typeface="Arial MT"/>
              </a:rPr>
              <a:t>of</a:t>
            </a:r>
            <a:r>
              <a:rPr sz="2400" spc="-55" dirty="0">
                <a:solidFill>
                  <a:srgbClr val="404040"/>
                </a:solidFill>
                <a:latin typeface="Arial MT"/>
                <a:cs typeface="Arial MT"/>
              </a:rPr>
              <a:t> </a:t>
            </a:r>
            <a:r>
              <a:rPr sz="2400" dirty="0">
                <a:solidFill>
                  <a:srgbClr val="404040"/>
                </a:solidFill>
                <a:latin typeface="Arial MT"/>
                <a:cs typeface="Arial MT"/>
              </a:rPr>
              <a:t>the</a:t>
            </a:r>
            <a:r>
              <a:rPr sz="2400" spc="-60" dirty="0">
                <a:solidFill>
                  <a:srgbClr val="404040"/>
                </a:solidFill>
                <a:latin typeface="Arial MT"/>
                <a:cs typeface="Arial MT"/>
              </a:rPr>
              <a:t> </a:t>
            </a:r>
            <a:r>
              <a:rPr sz="2400" spc="-10" dirty="0">
                <a:solidFill>
                  <a:srgbClr val="404040"/>
                </a:solidFill>
                <a:latin typeface="Arial MT"/>
                <a:cs typeface="Arial MT"/>
              </a:rPr>
              <a:t>environment.</a:t>
            </a:r>
            <a:endParaRPr sz="2400">
              <a:latin typeface="Arial MT"/>
              <a:cs typeface="Arial MT"/>
            </a:endParaRPr>
          </a:p>
          <a:p>
            <a:pPr marL="12700">
              <a:lnSpc>
                <a:spcPct val="100000"/>
              </a:lnSpc>
              <a:spcBef>
                <a:spcPts val="1000"/>
              </a:spcBef>
              <a:tabLst>
                <a:tab pos="440690" algn="l"/>
              </a:tabLst>
            </a:pPr>
            <a:r>
              <a:rPr sz="1950" spc="-50" dirty="0">
                <a:solidFill>
                  <a:srgbClr val="90C226"/>
                </a:solidFill>
                <a:latin typeface="Marlett"/>
                <a:cs typeface="Marlett"/>
              </a:rPr>
              <a:t></a:t>
            </a:r>
            <a:r>
              <a:rPr sz="1950" dirty="0">
                <a:solidFill>
                  <a:srgbClr val="90C226"/>
                </a:solidFill>
                <a:latin typeface="Times New Roman"/>
                <a:cs typeface="Times New Roman"/>
              </a:rPr>
              <a:t>	</a:t>
            </a:r>
            <a:r>
              <a:rPr sz="2400" dirty="0">
                <a:solidFill>
                  <a:srgbClr val="404040"/>
                </a:solidFill>
                <a:latin typeface="Arial MT"/>
                <a:cs typeface="Arial MT"/>
              </a:rPr>
              <a:t>Ex:</a:t>
            </a:r>
            <a:r>
              <a:rPr sz="2400" spc="-80" dirty="0">
                <a:solidFill>
                  <a:srgbClr val="404040"/>
                </a:solidFill>
                <a:latin typeface="Arial MT"/>
                <a:cs typeface="Arial MT"/>
              </a:rPr>
              <a:t> </a:t>
            </a:r>
            <a:r>
              <a:rPr sz="2400" b="1" dirty="0">
                <a:solidFill>
                  <a:srgbClr val="404040"/>
                </a:solidFill>
                <a:latin typeface="Arial"/>
                <a:cs typeface="Arial"/>
              </a:rPr>
              <a:t>Tic</a:t>
            </a:r>
            <a:r>
              <a:rPr sz="2400" b="1" spc="-60" dirty="0">
                <a:solidFill>
                  <a:srgbClr val="404040"/>
                </a:solidFill>
                <a:latin typeface="Arial"/>
                <a:cs typeface="Arial"/>
              </a:rPr>
              <a:t> </a:t>
            </a:r>
            <a:r>
              <a:rPr sz="2400" b="1" spc="-25" dirty="0">
                <a:solidFill>
                  <a:srgbClr val="404040"/>
                </a:solidFill>
                <a:latin typeface="Arial"/>
                <a:cs typeface="Arial"/>
              </a:rPr>
              <a:t>Tac</a:t>
            </a:r>
            <a:r>
              <a:rPr sz="2400" b="1" spc="-65" dirty="0">
                <a:solidFill>
                  <a:srgbClr val="404040"/>
                </a:solidFill>
                <a:latin typeface="Arial"/>
                <a:cs typeface="Arial"/>
              </a:rPr>
              <a:t> </a:t>
            </a:r>
            <a:r>
              <a:rPr sz="2400" b="1" spc="-25" dirty="0">
                <a:solidFill>
                  <a:srgbClr val="404040"/>
                </a:solidFill>
                <a:latin typeface="Arial"/>
                <a:cs typeface="Arial"/>
              </a:rPr>
              <a:t>Toe</a:t>
            </a:r>
            <a:endParaRPr sz="2400">
              <a:latin typeface="Arial"/>
              <a:cs typeface="Arial"/>
            </a:endParaRPr>
          </a:p>
        </p:txBody>
      </p:sp>
      <p:pic>
        <p:nvPicPr>
          <p:cNvPr id="5" name="object 5"/>
          <p:cNvPicPr/>
          <p:nvPr/>
        </p:nvPicPr>
        <p:blipFill>
          <a:blip r:embed="rId2" cstate="print"/>
          <a:stretch>
            <a:fillRect/>
          </a:stretch>
        </p:blipFill>
        <p:spPr>
          <a:xfrm>
            <a:off x="4521200" y="3771900"/>
            <a:ext cx="2143125" cy="2143125"/>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7420504" y="-4762"/>
            <a:ext cx="4773295" cy="6867525"/>
            <a:chOff x="7420504" y="-4762"/>
            <a:chExt cx="4773295" cy="6867525"/>
          </a:xfrm>
        </p:grpSpPr>
        <p:sp>
          <p:nvSpPr>
            <p:cNvPr id="3" name="object 3"/>
            <p:cNvSpPr/>
            <p:nvPr/>
          </p:nvSpPr>
          <p:spPr>
            <a:xfrm>
              <a:off x="9371011" y="0"/>
              <a:ext cx="1219200" cy="6858000"/>
            </a:xfrm>
            <a:custGeom>
              <a:avLst/>
              <a:gdLst/>
              <a:ahLst/>
              <a:cxnLst/>
              <a:rect l="l" t="t" r="r" b="b"/>
              <a:pathLst>
                <a:path w="1219200" h="6858000">
                  <a:moveTo>
                    <a:pt x="0" y="0"/>
                  </a:moveTo>
                  <a:lnTo>
                    <a:pt x="1219200" y="6858000"/>
                  </a:lnTo>
                </a:path>
              </a:pathLst>
            </a:custGeom>
            <a:ln w="9525">
              <a:solidFill>
                <a:srgbClr val="BFBFBF"/>
              </a:solidFill>
            </a:ln>
          </p:spPr>
          <p:txBody>
            <a:bodyPr wrap="square" lIns="0" tIns="0" rIns="0" bIns="0" rtlCol="0"/>
            <a:lstStyle/>
            <a:p>
              <a:endParaRPr/>
            </a:p>
          </p:txBody>
        </p:sp>
        <p:sp>
          <p:nvSpPr>
            <p:cNvPr id="4" name="object 4"/>
            <p:cNvSpPr/>
            <p:nvPr/>
          </p:nvSpPr>
          <p:spPr>
            <a:xfrm>
              <a:off x="7425266" y="3681412"/>
              <a:ext cx="4763770" cy="3176905"/>
            </a:xfrm>
            <a:custGeom>
              <a:avLst/>
              <a:gdLst/>
              <a:ahLst/>
              <a:cxnLst/>
              <a:rect l="l" t="t" r="r" b="b"/>
              <a:pathLst>
                <a:path w="4763770" h="3176904">
                  <a:moveTo>
                    <a:pt x="4763558" y="0"/>
                  </a:moveTo>
                  <a:lnTo>
                    <a:pt x="0" y="3176587"/>
                  </a:lnTo>
                </a:path>
              </a:pathLst>
            </a:custGeom>
            <a:ln w="9525">
              <a:solidFill>
                <a:srgbClr val="D9D9D9"/>
              </a:solidFill>
            </a:ln>
          </p:spPr>
          <p:txBody>
            <a:bodyPr wrap="square" lIns="0" tIns="0" rIns="0" bIns="0" rtlCol="0"/>
            <a:lstStyle/>
            <a:p>
              <a:endParaRPr/>
            </a:p>
          </p:txBody>
        </p:sp>
        <p:sp>
          <p:nvSpPr>
            <p:cNvPr id="5" name="object 5"/>
            <p:cNvSpPr/>
            <p:nvPr/>
          </p:nvSpPr>
          <p:spPr>
            <a:xfrm>
              <a:off x="9181476" y="0"/>
              <a:ext cx="3007360" cy="6858000"/>
            </a:xfrm>
            <a:custGeom>
              <a:avLst/>
              <a:gdLst/>
              <a:ahLst/>
              <a:cxnLst/>
              <a:rect l="l" t="t" r="r" b="b"/>
              <a:pathLst>
                <a:path w="3007359" h="6858000">
                  <a:moveTo>
                    <a:pt x="3007348" y="6858000"/>
                  </a:moveTo>
                  <a:lnTo>
                    <a:pt x="0" y="6858000"/>
                  </a:lnTo>
                  <a:lnTo>
                    <a:pt x="2043010" y="0"/>
                  </a:lnTo>
                  <a:lnTo>
                    <a:pt x="3007348" y="0"/>
                  </a:lnTo>
                  <a:lnTo>
                    <a:pt x="3007348" y="6858000"/>
                  </a:lnTo>
                  <a:close/>
                </a:path>
              </a:pathLst>
            </a:custGeom>
            <a:solidFill>
              <a:srgbClr val="90C226">
                <a:alpha val="29803"/>
              </a:srgbClr>
            </a:solidFill>
          </p:spPr>
          <p:txBody>
            <a:bodyPr wrap="square" lIns="0" tIns="0" rIns="0" bIns="0" rtlCol="0"/>
            <a:lstStyle/>
            <a:p>
              <a:endParaRPr/>
            </a:p>
          </p:txBody>
        </p:sp>
        <p:sp>
          <p:nvSpPr>
            <p:cNvPr id="6" name="object 6"/>
            <p:cNvSpPr/>
            <p:nvPr/>
          </p:nvSpPr>
          <p:spPr>
            <a:xfrm>
              <a:off x="9604933" y="0"/>
              <a:ext cx="2587625" cy="6858000"/>
            </a:xfrm>
            <a:custGeom>
              <a:avLst/>
              <a:gdLst/>
              <a:ahLst/>
              <a:cxnLst/>
              <a:rect l="l" t="t" r="r" b="b"/>
              <a:pathLst>
                <a:path w="2587625" h="6858000">
                  <a:moveTo>
                    <a:pt x="2587066" y="6858000"/>
                  </a:moveTo>
                  <a:lnTo>
                    <a:pt x="1207968" y="6858000"/>
                  </a:lnTo>
                  <a:lnTo>
                    <a:pt x="0" y="0"/>
                  </a:lnTo>
                  <a:lnTo>
                    <a:pt x="2587066" y="0"/>
                  </a:lnTo>
                  <a:lnTo>
                    <a:pt x="2587066" y="6858000"/>
                  </a:lnTo>
                  <a:close/>
                </a:path>
              </a:pathLst>
            </a:custGeom>
            <a:solidFill>
              <a:srgbClr val="90C226">
                <a:alpha val="19999"/>
              </a:srgbClr>
            </a:solidFill>
          </p:spPr>
          <p:txBody>
            <a:bodyPr wrap="square" lIns="0" tIns="0" rIns="0" bIns="0" rtlCol="0"/>
            <a:lstStyle/>
            <a:p>
              <a:endParaRPr/>
            </a:p>
          </p:txBody>
        </p:sp>
        <p:sp>
          <p:nvSpPr>
            <p:cNvPr id="7" name="object 7"/>
            <p:cNvSpPr/>
            <p:nvPr/>
          </p:nvSpPr>
          <p:spPr>
            <a:xfrm>
              <a:off x="8932332" y="3048000"/>
              <a:ext cx="3260090" cy="3810000"/>
            </a:xfrm>
            <a:custGeom>
              <a:avLst/>
              <a:gdLst/>
              <a:ahLst/>
              <a:cxnLst/>
              <a:rect l="l" t="t" r="r" b="b"/>
              <a:pathLst>
                <a:path w="3260090" h="3810000">
                  <a:moveTo>
                    <a:pt x="3259666" y="3810000"/>
                  </a:moveTo>
                  <a:lnTo>
                    <a:pt x="0" y="3810000"/>
                  </a:lnTo>
                  <a:lnTo>
                    <a:pt x="3259666" y="0"/>
                  </a:lnTo>
                  <a:lnTo>
                    <a:pt x="3259666" y="3810000"/>
                  </a:lnTo>
                  <a:close/>
                </a:path>
              </a:pathLst>
            </a:custGeom>
            <a:solidFill>
              <a:srgbClr val="54A021">
                <a:alpha val="72155"/>
              </a:srgbClr>
            </a:solidFill>
          </p:spPr>
          <p:txBody>
            <a:bodyPr wrap="square" lIns="0" tIns="0" rIns="0" bIns="0" rtlCol="0"/>
            <a:lstStyle/>
            <a:p>
              <a:endParaRPr/>
            </a:p>
          </p:txBody>
        </p:sp>
        <p:sp>
          <p:nvSpPr>
            <p:cNvPr id="8" name="object 8"/>
            <p:cNvSpPr/>
            <p:nvPr/>
          </p:nvSpPr>
          <p:spPr>
            <a:xfrm>
              <a:off x="9337546" y="0"/>
              <a:ext cx="2851785" cy="6858000"/>
            </a:xfrm>
            <a:custGeom>
              <a:avLst/>
              <a:gdLst/>
              <a:ahLst/>
              <a:cxnLst/>
              <a:rect l="l" t="t" r="r" b="b"/>
              <a:pathLst>
                <a:path w="2851784" h="6858000">
                  <a:moveTo>
                    <a:pt x="2851279" y="6858000"/>
                  </a:moveTo>
                  <a:lnTo>
                    <a:pt x="2467704" y="6858000"/>
                  </a:lnTo>
                  <a:lnTo>
                    <a:pt x="0" y="0"/>
                  </a:lnTo>
                  <a:lnTo>
                    <a:pt x="2851279" y="0"/>
                  </a:lnTo>
                  <a:lnTo>
                    <a:pt x="2851279" y="6858000"/>
                  </a:lnTo>
                  <a:close/>
                </a:path>
              </a:pathLst>
            </a:custGeom>
            <a:solidFill>
              <a:srgbClr val="3F7819">
                <a:alpha val="69802"/>
              </a:srgbClr>
            </a:solidFill>
          </p:spPr>
          <p:txBody>
            <a:bodyPr wrap="square" lIns="0" tIns="0" rIns="0" bIns="0" rtlCol="0"/>
            <a:lstStyle/>
            <a:p>
              <a:endParaRPr/>
            </a:p>
          </p:txBody>
        </p:sp>
        <p:sp>
          <p:nvSpPr>
            <p:cNvPr id="9" name="object 9"/>
            <p:cNvSpPr/>
            <p:nvPr/>
          </p:nvSpPr>
          <p:spPr>
            <a:xfrm>
              <a:off x="10898730" y="0"/>
              <a:ext cx="1290320" cy="6858000"/>
            </a:xfrm>
            <a:custGeom>
              <a:avLst/>
              <a:gdLst/>
              <a:ahLst/>
              <a:cxnLst/>
              <a:rect l="l" t="t" r="r" b="b"/>
              <a:pathLst>
                <a:path w="1290320" h="6858000">
                  <a:moveTo>
                    <a:pt x="1290094" y="6858000"/>
                  </a:moveTo>
                  <a:lnTo>
                    <a:pt x="0" y="6858000"/>
                  </a:lnTo>
                  <a:lnTo>
                    <a:pt x="1018477" y="0"/>
                  </a:lnTo>
                  <a:lnTo>
                    <a:pt x="1290094" y="0"/>
                  </a:lnTo>
                  <a:lnTo>
                    <a:pt x="1290094" y="6858000"/>
                  </a:lnTo>
                  <a:close/>
                </a:path>
              </a:pathLst>
            </a:custGeom>
            <a:solidFill>
              <a:srgbClr val="C0E474">
                <a:alpha val="69802"/>
              </a:srgbClr>
            </a:solidFill>
          </p:spPr>
          <p:txBody>
            <a:bodyPr wrap="square" lIns="0" tIns="0" rIns="0" bIns="0" rtlCol="0"/>
            <a:lstStyle/>
            <a:p>
              <a:endParaRPr/>
            </a:p>
          </p:txBody>
        </p:sp>
        <p:sp>
          <p:nvSpPr>
            <p:cNvPr id="10" name="object 10"/>
            <p:cNvSpPr/>
            <p:nvPr/>
          </p:nvSpPr>
          <p:spPr>
            <a:xfrm>
              <a:off x="10940367" y="0"/>
              <a:ext cx="1249045" cy="6858000"/>
            </a:xfrm>
            <a:custGeom>
              <a:avLst/>
              <a:gdLst/>
              <a:ahLst/>
              <a:cxnLst/>
              <a:rect l="l" t="t" r="r" b="b"/>
              <a:pathLst>
                <a:path w="1249045" h="6858000">
                  <a:moveTo>
                    <a:pt x="1248457" y="6858000"/>
                  </a:moveTo>
                  <a:lnTo>
                    <a:pt x="1108013" y="6858000"/>
                  </a:lnTo>
                  <a:lnTo>
                    <a:pt x="0" y="0"/>
                  </a:lnTo>
                  <a:lnTo>
                    <a:pt x="1248457" y="0"/>
                  </a:lnTo>
                  <a:lnTo>
                    <a:pt x="1248457" y="6858000"/>
                  </a:lnTo>
                  <a:close/>
                </a:path>
              </a:pathLst>
            </a:custGeom>
            <a:solidFill>
              <a:srgbClr val="90C226">
                <a:alpha val="65097"/>
              </a:srgbClr>
            </a:solidFill>
          </p:spPr>
          <p:txBody>
            <a:bodyPr wrap="square" lIns="0" tIns="0" rIns="0" bIns="0" rtlCol="0"/>
            <a:lstStyle/>
            <a:p>
              <a:endParaRPr/>
            </a:p>
          </p:txBody>
        </p:sp>
        <p:sp>
          <p:nvSpPr>
            <p:cNvPr id="11" name="object 11"/>
            <p:cNvSpPr/>
            <p:nvPr/>
          </p:nvSpPr>
          <p:spPr>
            <a:xfrm>
              <a:off x="10371666" y="3589866"/>
              <a:ext cx="1817370" cy="3268345"/>
            </a:xfrm>
            <a:custGeom>
              <a:avLst/>
              <a:gdLst/>
              <a:ahLst/>
              <a:cxnLst/>
              <a:rect l="l" t="t" r="r" b="b"/>
              <a:pathLst>
                <a:path w="1817370" h="3268345">
                  <a:moveTo>
                    <a:pt x="1817158" y="3268133"/>
                  </a:moveTo>
                  <a:lnTo>
                    <a:pt x="0" y="3268133"/>
                  </a:lnTo>
                  <a:lnTo>
                    <a:pt x="1817158" y="0"/>
                  </a:lnTo>
                  <a:lnTo>
                    <a:pt x="1817158" y="3268133"/>
                  </a:lnTo>
                  <a:close/>
                </a:path>
              </a:pathLst>
            </a:custGeom>
            <a:solidFill>
              <a:srgbClr val="90C226">
                <a:alpha val="79998"/>
              </a:srgbClr>
            </a:solidFill>
          </p:spPr>
          <p:txBody>
            <a:bodyPr wrap="square" lIns="0" tIns="0" rIns="0" bIns="0" rtlCol="0"/>
            <a:lstStyle/>
            <a:p>
              <a:endParaRPr/>
            </a:p>
          </p:txBody>
        </p:sp>
      </p:grpSp>
      <p:sp>
        <p:nvSpPr>
          <p:cNvPr id="12" name="object 12"/>
          <p:cNvSpPr/>
          <p:nvPr/>
        </p:nvSpPr>
        <p:spPr>
          <a:xfrm>
            <a:off x="0" y="4013200"/>
            <a:ext cx="448945" cy="2844800"/>
          </a:xfrm>
          <a:custGeom>
            <a:avLst/>
            <a:gdLst/>
            <a:ahLst/>
            <a:cxnLst/>
            <a:rect l="l" t="t" r="r" b="b"/>
            <a:pathLst>
              <a:path w="448945" h="2844800">
                <a:moveTo>
                  <a:pt x="448732" y="2844800"/>
                </a:moveTo>
                <a:lnTo>
                  <a:pt x="0" y="2844800"/>
                </a:lnTo>
                <a:lnTo>
                  <a:pt x="0" y="0"/>
                </a:lnTo>
                <a:lnTo>
                  <a:pt x="448732" y="2844800"/>
                </a:lnTo>
                <a:close/>
              </a:path>
            </a:pathLst>
          </a:custGeom>
          <a:solidFill>
            <a:srgbClr val="90C226">
              <a:alpha val="85096"/>
            </a:srgbClr>
          </a:solidFill>
        </p:spPr>
        <p:txBody>
          <a:bodyPr wrap="square" lIns="0" tIns="0" rIns="0" bIns="0" rtlCol="0"/>
          <a:lstStyle/>
          <a:p>
            <a:endParaRPr/>
          </a:p>
        </p:txBody>
      </p:sp>
      <p:sp>
        <p:nvSpPr>
          <p:cNvPr id="13" name="object 13"/>
          <p:cNvSpPr txBox="1"/>
          <p:nvPr/>
        </p:nvSpPr>
        <p:spPr>
          <a:xfrm>
            <a:off x="443874" y="644172"/>
            <a:ext cx="10206990" cy="2839720"/>
          </a:xfrm>
          <a:prstGeom prst="rect">
            <a:avLst/>
          </a:prstGeom>
        </p:spPr>
        <p:txBody>
          <a:bodyPr vert="horz" wrap="square" lIns="0" tIns="12700" rIns="0" bIns="0" rtlCol="0">
            <a:spAutoFit/>
          </a:bodyPr>
          <a:lstStyle/>
          <a:p>
            <a:pPr marL="355600" marR="48895" indent="-342900" algn="just">
              <a:lnSpc>
                <a:spcPct val="100000"/>
              </a:lnSpc>
              <a:spcBef>
                <a:spcPts val="100"/>
              </a:spcBef>
            </a:pPr>
            <a:r>
              <a:rPr sz="1950" dirty="0">
                <a:solidFill>
                  <a:srgbClr val="90C226"/>
                </a:solidFill>
                <a:latin typeface="Marlett"/>
                <a:cs typeface="Marlett"/>
              </a:rPr>
              <a:t></a:t>
            </a:r>
            <a:r>
              <a:rPr sz="1950" spc="170" dirty="0">
                <a:solidFill>
                  <a:srgbClr val="90C226"/>
                </a:solidFill>
                <a:latin typeface="Times New Roman"/>
                <a:cs typeface="Times New Roman"/>
              </a:rPr>
              <a:t> </a:t>
            </a:r>
            <a:r>
              <a:rPr sz="2400" b="1" spc="-10" dirty="0">
                <a:solidFill>
                  <a:srgbClr val="404040"/>
                </a:solidFill>
                <a:latin typeface="Arial"/>
                <a:cs typeface="Arial"/>
              </a:rPr>
              <a:t>Stochastic</a:t>
            </a:r>
            <a:r>
              <a:rPr sz="2400" spc="-10" dirty="0">
                <a:solidFill>
                  <a:srgbClr val="404040"/>
                </a:solidFill>
                <a:latin typeface="Arial MT"/>
                <a:cs typeface="Arial MT"/>
              </a:rPr>
              <a:t>:</a:t>
            </a:r>
            <a:r>
              <a:rPr sz="2400" spc="-155" dirty="0">
                <a:solidFill>
                  <a:srgbClr val="404040"/>
                </a:solidFill>
                <a:latin typeface="Arial MT"/>
                <a:cs typeface="Arial MT"/>
              </a:rPr>
              <a:t> </a:t>
            </a:r>
            <a:r>
              <a:rPr sz="2400" dirty="0">
                <a:solidFill>
                  <a:srgbClr val="404040"/>
                </a:solidFill>
                <a:latin typeface="Arial MT"/>
                <a:cs typeface="Arial MT"/>
              </a:rPr>
              <a:t>A</a:t>
            </a:r>
            <a:r>
              <a:rPr sz="2400" spc="-165" dirty="0">
                <a:solidFill>
                  <a:srgbClr val="404040"/>
                </a:solidFill>
                <a:latin typeface="Arial MT"/>
                <a:cs typeface="Arial MT"/>
              </a:rPr>
              <a:t> </a:t>
            </a:r>
            <a:r>
              <a:rPr sz="2400" dirty="0">
                <a:solidFill>
                  <a:srgbClr val="404040"/>
                </a:solidFill>
                <a:latin typeface="Arial MT"/>
                <a:cs typeface="Arial MT"/>
              </a:rPr>
              <a:t>stochastic</a:t>
            </a:r>
            <a:r>
              <a:rPr sz="2400" spc="-50" dirty="0">
                <a:solidFill>
                  <a:srgbClr val="404040"/>
                </a:solidFill>
                <a:latin typeface="Arial MT"/>
                <a:cs typeface="Arial MT"/>
              </a:rPr>
              <a:t> </a:t>
            </a:r>
            <a:r>
              <a:rPr sz="2400" dirty="0">
                <a:solidFill>
                  <a:srgbClr val="404040"/>
                </a:solidFill>
                <a:latin typeface="Arial MT"/>
                <a:cs typeface="Arial MT"/>
              </a:rPr>
              <a:t>environment</a:t>
            </a:r>
            <a:r>
              <a:rPr sz="2400" spc="-45" dirty="0">
                <a:solidFill>
                  <a:srgbClr val="404040"/>
                </a:solidFill>
                <a:latin typeface="Arial MT"/>
                <a:cs typeface="Arial MT"/>
              </a:rPr>
              <a:t> </a:t>
            </a:r>
            <a:r>
              <a:rPr sz="2400" dirty="0">
                <a:solidFill>
                  <a:srgbClr val="404040"/>
                </a:solidFill>
                <a:latin typeface="Arial MT"/>
                <a:cs typeface="Arial MT"/>
              </a:rPr>
              <a:t>is</a:t>
            </a:r>
            <a:r>
              <a:rPr sz="2400" spc="-45" dirty="0">
                <a:solidFill>
                  <a:srgbClr val="404040"/>
                </a:solidFill>
                <a:latin typeface="Arial MT"/>
                <a:cs typeface="Arial MT"/>
              </a:rPr>
              <a:t> </a:t>
            </a:r>
            <a:r>
              <a:rPr sz="2400" dirty="0">
                <a:solidFill>
                  <a:srgbClr val="404040"/>
                </a:solidFill>
                <a:latin typeface="Arial MT"/>
                <a:cs typeface="Arial MT"/>
              </a:rPr>
              <a:t>random</a:t>
            </a:r>
            <a:r>
              <a:rPr sz="2400" spc="-45" dirty="0">
                <a:solidFill>
                  <a:srgbClr val="404040"/>
                </a:solidFill>
                <a:latin typeface="Arial MT"/>
                <a:cs typeface="Arial MT"/>
              </a:rPr>
              <a:t> </a:t>
            </a:r>
            <a:r>
              <a:rPr sz="2400" dirty="0">
                <a:solidFill>
                  <a:srgbClr val="404040"/>
                </a:solidFill>
                <a:latin typeface="Arial MT"/>
                <a:cs typeface="Arial MT"/>
              </a:rPr>
              <a:t>in</a:t>
            </a:r>
            <a:r>
              <a:rPr sz="2400" spc="-45" dirty="0">
                <a:solidFill>
                  <a:srgbClr val="404040"/>
                </a:solidFill>
                <a:latin typeface="Arial MT"/>
                <a:cs typeface="Arial MT"/>
              </a:rPr>
              <a:t> </a:t>
            </a:r>
            <a:r>
              <a:rPr sz="2400" dirty="0">
                <a:solidFill>
                  <a:srgbClr val="404040"/>
                </a:solidFill>
                <a:latin typeface="Arial MT"/>
                <a:cs typeface="Arial MT"/>
              </a:rPr>
              <a:t>nature</a:t>
            </a:r>
            <a:r>
              <a:rPr sz="2400" spc="-50" dirty="0">
                <a:solidFill>
                  <a:srgbClr val="404040"/>
                </a:solidFill>
                <a:latin typeface="Arial MT"/>
                <a:cs typeface="Arial MT"/>
              </a:rPr>
              <a:t> </a:t>
            </a:r>
            <a:r>
              <a:rPr sz="2400" dirty="0">
                <a:solidFill>
                  <a:srgbClr val="404040"/>
                </a:solidFill>
                <a:latin typeface="Arial MT"/>
                <a:cs typeface="Arial MT"/>
              </a:rPr>
              <a:t>and</a:t>
            </a:r>
            <a:r>
              <a:rPr sz="2400" spc="-45" dirty="0">
                <a:solidFill>
                  <a:srgbClr val="404040"/>
                </a:solidFill>
                <a:latin typeface="Arial MT"/>
                <a:cs typeface="Arial MT"/>
              </a:rPr>
              <a:t> </a:t>
            </a:r>
            <a:r>
              <a:rPr sz="2400" dirty="0">
                <a:solidFill>
                  <a:srgbClr val="404040"/>
                </a:solidFill>
                <a:latin typeface="Arial MT"/>
                <a:cs typeface="Arial MT"/>
              </a:rPr>
              <a:t>cannot</a:t>
            </a:r>
            <a:r>
              <a:rPr sz="2400" spc="-45" dirty="0">
                <a:solidFill>
                  <a:srgbClr val="404040"/>
                </a:solidFill>
                <a:latin typeface="Arial MT"/>
                <a:cs typeface="Arial MT"/>
              </a:rPr>
              <a:t> </a:t>
            </a:r>
            <a:r>
              <a:rPr sz="2400" spc="-25" dirty="0">
                <a:solidFill>
                  <a:srgbClr val="404040"/>
                </a:solidFill>
                <a:latin typeface="Arial MT"/>
                <a:cs typeface="Arial MT"/>
              </a:rPr>
              <a:t>be </a:t>
            </a:r>
            <a:r>
              <a:rPr sz="2400" dirty="0">
                <a:solidFill>
                  <a:srgbClr val="404040"/>
                </a:solidFill>
                <a:latin typeface="Arial MT"/>
                <a:cs typeface="Arial MT"/>
              </a:rPr>
              <a:t>determined</a:t>
            </a:r>
            <a:r>
              <a:rPr sz="2400" spc="-70" dirty="0">
                <a:solidFill>
                  <a:srgbClr val="404040"/>
                </a:solidFill>
                <a:latin typeface="Arial MT"/>
                <a:cs typeface="Arial MT"/>
              </a:rPr>
              <a:t> </a:t>
            </a:r>
            <a:r>
              <a:rPr sz="2400" dirty="0">
                <a:solidFill>
                  <a:srgbClr val="404040"/>
                </a:solidFill>
                <a:latin typeface="Arial MT"/>
                <a:cs typeface="Arial MT"/>
              </a:rPr>
              <a:t>completely</a:t>
            </a:r>
            <a:r>
              <a:rPr sz="2400" spc="-65" dirty="0">
                <a:solidFill>
                  <a:srgbClr val="404040"/>
                </a:solidFill>
                <a:latin typeface="Arial MT"/>
                <a:cs typeface="Arial MT"/>
              </a:rPr>
              <a:t> </a:t>
            </a:r>
            <a:r>
              <a:rPr sz="2400" dirty="0">
                <a:solidFill>
                  <a:srgbClr val="404040"/>
                </a:solidFill>
                <a:latin typeface="Arial MT"/>
                <a:cs typeface="Arial MT"/>
              </a:rPr>
              <a:t>by</a:t>
            </a:r>
            <a:r>
              <a:rPr sz="2400" spc="-70" dirty="0">
                <a:solidFill>
                  <a:srgbClr val="404040"/>
                </a:solidFill>
                <a:latin typeface="Arial MT"/>
                <a:cs typeface="Arial MT"/>
              </a:rPr>
              <a:t> </a:t>
            </a:r>
            <a:r>
              <a:rPr sz="2400" dirty="0">
                <a:solidFill>
                  <a:srgbClr val="404040"/>
                </a:solidFill>
                <a:latin typeface="Arial MT"/>
                <a:cs typeface="Arial MT"/>
              </a:rPr>
              <a:t>an</a:t>
            </a:r>
            <a:r>
              <a:rPr sz="2400" spc="-65" dirty="0">
                <a:solidFill>
                  <a:srgbClr val="404040"/>
                </a:solidFill>
                <a:latin typeface="Arial MT"/>
                <a:cs typeface="Arial MT"/>
              </a:rPr>
              <a:t> </a:t>
            </a:r>
            <a:r>
              <a:rPr sz="2400" dirty="0">
                <a:solidFill>
                  <a:srgbClr val="404040"/>
                </a:solidFill>
                <a:latin typeface="Arial MT"/>
                <a:cs typeface="Arial MT"/>
              </a:rPr>
              <a:t>agent.</a:t>
            </a:r>
            <a:r>
              <a:rPr sz="2400" spc="-70" dirty="0">
                <a:solidFill>
                  <a:srgbClr val="404040"/>
                </a:solidFill>
                <a:latin typeface="Arial MT"/>
                <a:cs typeface="Arial MT"/>
              </a:rPr>
              <a:t> </a:t>
            </a:r>
            <a:r>
              <a:rPr sz="2400" dirty="0">
                <a:solidFill>
                  <a:srgbClr val="404040"/>
                </a:solidFill>
                <a:latin typeface="Arial MT"/>
                <a:cs typeface="Arial MT"/>
              </a:rPr>
              <a:t>Ex:</a:t>
            </a:r>
            <a:r>
              <a:rPr sz="2400" spc="-55" dirty="0">
                <a:solidFill>
                  <a:srgbClr val="404040"/>
                </a:solidFill>
                <a:latin typeface="Arial MT"/>
                <a:cs typeface="Arial MT"/>
              </a:rPr>
              <a:t> </a:t>
            </a:r>
            <a:r>
              <a:rPr sz="2400" b="1" spc="-20" dirty="0">
                <a:solidFill>
                  <a:srgbClr val="404040"/>
                </a:solidFill>
                <a:latin typeface="Arial"/>
                <a:cs typeface="Arial"/>
              </a:rPr>
              <a:t>Ludo</a:t>
            </a:r>
            <a:endParaRPr sz="2400">
              <a:latin typeface="Arial"/>
              <a:cs typeface="Arial"/>
            </a:endParaRPr>
          </a:p>
          <a:p>
            <a:pPr marL="355600" marR="6985" indent="-342900" algn="just">
              <a:lnSpc>
                <a:spcPct val="100000"/>
              </a:lnSpc>
              <a:spcBef>
                <a:spcPts val="1000"/>
              </a:spcBef>
            </a:pPr>
            <a:r>
              <a:rPr sz="1950" dirty="0">
                <a:solidFill>
                  <a:srgbClr val="90C226"/>
                </a:solidFill>
                <a:latin typeface="Marlett"/>
                <a:cs typeface="Marlett"/>
              </a:rPr>
              <a:t></a:t>
            </a:r>
            <a:r>
              <a:rPr sz="1950" spc="185" dirty="0">
                <a:solidFill>
                  <a:srgbClr val="90C226"/>
                </a:solidFill>
                <a:latin typeface="Times New Roman"/>
                <a:cs typeface="Times New Roman"/>
              </a:rPr>
              <a:t> </a:t>
            </a:r>
            <a:r>
              <a:rPr sz="2400" dirty="0">
                <a:solidFill>
                  <a:srgbClr val="404040"/>
                </a:solidFill>
                <a:latin typeface="Arial MT"/>
                <a:cs typeface="Arial MT"/>
              </a:rPr>
              <a:t>If</a:t>
            </a:r>
            <a:r>
              <a:rPr sz="2400" spc="90" dirty="0">
                <a:solidFill>
                  <a:srgbClr val="404040"/>
                </a:solidFill>
                <a:latin typeface="Arial MT"/>
                <a:cs typeface="Arial MT"/>
              </a:rPr>
              <a:t> </a:t>
            </a:r>
            <a:r>
              <a:rPr sz="2400" dirty="0">
                <a:solidFill>
                  <a:srgbClr val="404040"/>
                </a:solidFill>
                <a:latin typeface="Arial MT"/>
                <a:cs typeface="Arial MT"/>
              </a:rPr>
              <a:t>the</a:t>
            </a:r>
            <a:r>
              <a:rPr sz="2400" spc="105" dirty="0">
                <a:solidFill>
                  <a:srgbClr val="404040"/>
                </a:solidFill>
                <a:latin typeface="Arial MT"/>
                <a:cs typeface="Arial MT"/>
              </a:rPr>
              <a:t> </a:t>
            </a:r>
            <a:r>
              <a:rPr sz="2400" dirty="0">
                <a:solidFill>
                  <a:srgbClr val="404040"/>
                </a:solidFill>
                <a:latin typeface="Arial MT"/>
                <a:cs typeface="Arial MT"/>
              </a:rPr>
              <a:t>environment</a:t>
            </a:r>
            <a:r>
              <a:rPr sz="2400" spc="114" dirty="0">
                <a:solidFill>
                  <a:srgbClr val="404040"/>
                </a:solidFill>
                <a:latin typeface="Arial MT"/>
                <a:cs typeface="Arial MT"/>
              </a:rPr>
              <a:t> </a:t>
            </a:r>
            <a:r>
              <a:rPr sz="2400" dirty="0">
                <a:solidFill>
                  <a:srgbClr val="404040"/>
                </a:solidFill>
                <a:latin typeface="Arial MT"/>
                <a:cs typeface="Arial MT"/>
              </a:rPr>
              <a:t>is</a:t>
            </a:r>
            <a:r>
              <a:rPr sz="2400" spc="105" dirty="0">
                <a:solidFill>
                  <a:srgbClr val="404040"/>
                </a:solidFill>
                <a:latin typeface="Arial MT"/>
                <a:cs typeface="Arial MT"/>
              </a:rPr>
              <a:t> </a:t>
            </a:r>
            <a:r>
              <a:rPr sz="2400" dirty="0">
                <a:solidFill>
                  <a:srgbClr val="404040"/>
                </a:solidFill>
                <a:latin typeface="Arial MT"/>
                <a:cs typeface="Arial MT"/>
              </a:rPr>
              <a:t>partially</a:t>
            </a:r>
            <a:r>
              <a:rPr sz="2400" spc="120" dirty="0">
                <a:solidFill>
                  <a:srgbClr val="404040"/>
                </a:solidFill>
                <a:latin typeface="Arial MT"/>
                <a:cs typeface="Arial MT"/>
              </a:rPr>
              <a:t> </a:t>
            </a:r>
            <a:r>
              <a:rPr sz="2400" dirty="0">
                <a:solidFill>
                  <a:srgbClr val="404040"/>
                </a:solidFill>
                <a:latin typeface="Arial MT"/>
                <a:cs typeface="Arial MT"/>
              </a:rPr>
              <a:t>observable,</a:t>
            </a:r>
            <a:r>
              <a:rPr sz="2400" spc="114" dirty="0">
                <a:solidFill>
                  <a:srgbClr val="404040"/>
                </a:solidFill>
                <a:latin typeface="Arial MT"/>
                <a:cs typeface="Arial MT"/>
              </a:rPr>
              <a:t> </a:t>
            </a:r>
            <a:r>
              <a:rPr sz="2400" dirty="0">
                <a:solidFill>
                  <a:srgbClr val="404040"/>
                </a:solidFill>
                <a:latin typeface="Arial MT"/>
                <a:cs typeface="Arial MT"/>
              </a:rPr>
              <a:t>however,</a:t>
            </a:r>
            <a:r>
              <a:rPr sz="2400" spc="110" dirty="0">
                <a:solidFill>
                  <a:srgbClr val="404040"/>
                </a:solidFill>
                <a:latin typeface="Arial MT"/>
                <a:cs typeface="Arial MT"/>
              </a:rPr>
              <a:t> </a:t>
            </a:r>
            <a:r>
              <a:rPr sz="2400" dirty="0">
                <a:solidFill>
                  <a:srgbClr val="404040"/>
                </a:solidFill>
                <a:latin typeface="Arial MT"/>
                <a:cs typeface="Arial MT"/>
              </a:rPr>
              <a:t>then</a:t>
            </a:r>
            <a:r>
              <a:rPr sz="2400" spc="110" dirty="0">
                <a:solidFill>
                  <a:srgbClr val="404040"/>
                </a:solidFill>
                <a:latin typeface="Arial MT"/>
                <a:cs typeface="Arial MT"/>
              </a:rPr>
              <a:t> </a:t>
            </a:r>
            <a:r>
              <a:rPr sz="2400" dirty="0">
                <a:solidFill>
                  <a:srgbClr val="404040"/>
                </a:solidFill>
                <a:latin typeface="Arial MT"/>
                <a:cs typeface="Arial MT"/>
              </a:rPr>
              <a:t>it</a:t>
            </a:r>
            <a:r>
              <a:rPr sz="2400" spc="100" dirty="0">
                <a:solidFill>
                  <a:srgbClr val="404040"/>
                </a:solidFill>
                <a:latin typeface="Arial MT"/>
                <a:cs typeface="Arial MT"/>
              </a:rPr>
              <a:t> </a:t>
            </a:r>
            <a:r>
              <a:rPr sz="2400" dirty="0">
                <a:solidFill>
                  <a:srgbClr val="404040"/>
                </a:solidFill>
                <a:latin typeface="Arial MT"/>
                <a:cs typeface="Arial MT"/>
              </a:rPr>
              <a:t>could</a:t>
            </a:r>
            <a:r>
              <a:rPr sz="2400" spc="114" dirty="0">
                <a:solidFill>
                  <a:srgbClr val="404040"/>
                </a:solidFill>
                <a:latin typeface="Arial MT"/>
                <a:cs typeface="Arial MT"/>
              </a:rPr>
              <a:t> </a:t>
            </a:r>
            <a:r>
              <a:rPr sz="2400" spc="-10" dirty="0">
                <a:solidFill>
                  <a:srgbClr val="404040"/>
                </a:solidFill>
                <a:latin typeface="Arial MT"/>
                <a:cs typeface="Arial MT"/>
              </a:rPr>
              <a:t>appear </a:t>
            </a:r>
            <a:r>
              <a:rPr sz="2400" dirty="0">
                <a:solidFill>
                  <a:srgbClr val="404040"/>
                </a:solidFill>
                <a:latin typeface="Arial MT"/>
                <a:cs typeface="Arial MT"/>
              </a:rPr>
              <a:t>to</a:t>
            </a:r>
            <a:r>
              <a:rPr sz="2400" spc="-20" dirty="0">
                <a:solidFill>
                  <a:srgbClr val="404040"/>
                </a:solidFill>
                <a:latin typeface="Arial MT"/>
                <a:cs typeface="Arial MT"/>
              </a:rPr>
              <a:t> </a:t>
            </a:r>
            <a:r>
              <a:rPr sz="2400" dirty="0">
                <a:solidFill>
                  <a:srgbClr val="404040"/>
                </a:solidFill>
                <a:latin typeface="Arial MT"/>
                <a:cs typeface="Arial MT"/>
              </a:rPr>
              <a:t>be</a:t>
            </a:r>
            <a:r>
              <a:rPr sz="2400" spc="-20" dirty="0">
                <a:solidFill>
                  <a:srgbClr val="404040"/>
                </a:solidFill>
                <a:latin typeface="Arial MT"/>
                <a:cs typeface="Arial MT"/>
              </a:rPr>
              <a:t> </a:t>
            </a:r>
            <a:r>
              <a:rPr sz="2400" spc="-10" dirty="0">
                <a:solidFill>
                  <a:srgbClr val="404040"/>
                </a:solidFill>
                <a:latin typeface="Arial MT"/>
                <a:cs typeface="Arial MT"/>
              </a:rPr>
              <a:t>stochastic.</a:t>
            </a:r>
            <a:endParaRPr sz="2400">
              <a:latin typeface="Arial MT"/>
              <a:cs typeface="Arial MT"/>
            </a:endParaRPr>
          </a:p>
          <a:p>
            <a:pPr marL="355600" marR="5080" indent="-342900" algn="just">
              <a:lnSpc>
                <a:spcPct val="100000"/>
              </a:lnSpc>
              <a:spcBef>
                <a:spcPts val="1000"/>
              </a:spcBef>
            </a:pPr>
            <a:r>
              <a:rPr sz="1950" dirty="0">
                <a:solidFill>
                  <a:srgbClr val="90C226"/>
                </a:solidFill>
                <a:latin typeface="Marlett"/>
                <a:cs typeface="Marlett"/>
              </a:rPr>
              <a:t></a:t>
            </a:r>
            <a:r>
              <a:rPr sz="1950" spc="204" dirty="0">
                <a:solidFill>
                  <a:srgbClr val="90C226"/>
                </a:solidFill>
                <a:latin typeface="Times New Roman"/>
                <a:cs typeface="Times New Roman"/>
              </a:rPr>
              <a:t> </a:t>
            </a:r>
            <a:r>
              <a:rPr sz="2400" dirty="0">
                <a:solidFill>
                  <a:srgbClr val="404040"/>
                </a:solidFill>
                <a:latin typeface="Arial MT"/>
                <a:cs typeface="Arial MT"/>
              </a:rPr>
              <a:t>Most</a:t>
            </a:r>
            <a:r>
              <a:rPr sz="2400" spc="90" dirty="0">
                <a:solidFill>
                  <a:srgbClr val="404040"/>
                </a:solidFill>
                <a:latin typeface="Arial MT"/>
                <a:cs typeface="Arial MT"/>
              </a:rPr>
              <a:t> </a:t>
            </a:r>
            <a:r>
              <a:rPr sz="2400" dirty="0">
                <a:solidFill>
                  <a:srgbClr val="404040"/>
                </a:solidFill>
                <a:latin typeface="Arial MT"/>
                <a:cs typeface="Arial MT"/>
              </a:rPr>
              <a:t>real</a:t>
            </a:r>
            <a:r>
              <a:rPr sz="2400" spc="105" dirty="0">
                <a:solidFill>
                  <a:srgbClr val="404040"/>
                </a:solidFill>
                <a:latin typeface="Arial MT"/>
                <a:cs typeface="Arial MT"/>
              </a:rPr>
              <a:t> </a:t>
            </a:r>
            <a:r>
              <a:rPr sz="2400" dirty="0">
                <a:solidFill>
                  <a:srgbClr val="404040"/>
                </a:solidFill>
                <a:latin typeface="Arial MT"/>
                <a:cs typeface="Arial MT"/>
              </a:rPr>
              <a:t>situations</a:t>
            </a:r>
            <a:r>
              <a:rPr sz="2400" spc="110" dirty="0">
                <a:solidFill>
                  <a:srgbClr val="404040"/>
                </a:solidFill>
                <a:latin typeface="Arial MT"/>
                <a:cs typeface="Arial MT"/>
              </a:rPr>
              <a:t> </a:t>
            </a:r>
            <a:r>
              <a:rPr sz="2400" dirty="0">
                <a:solidFill>
                  <a:srgbClr val="404040"/>
                </a:solidFill>
                <a:latin typeface="Arial MT"/>
                <a:cs typeface="Arial MT"/>
              </a:rPr>
              <a:t>are</a:t>
            </a:r>
            <a:r>
              <a:rPr sz="2400" spc="100" dirty="0">
                <a:solidFill>
                  <a:srgbClr val="404040"/>
                </a:solidFill>
                <a:latin typeface="Arial MT"/>
                <a:cs typeface="Arial MT"/>
              </a:rPr>
              <a:t> </a:t>
            </a:r>
            <a:r>
              <a:rPr sz="2400" dirty="0">
                <a:solidFill>
                  <a:srgbClr val="404040"/>
                </a:solidFill>
                <a:latin typeface="Arial MT"/>
                <a:cs typeface="Arial MT"/>
              </a:rPr>
              <a:t>so</a:t>
            </a:r>
            <a:r>
              <a:rPr sz="2400" spc="95" dirty="0">
                <a:solidFill>
                  <a:srgbClr val="404040"/>
                </a:solidFill>
                <a:latin typeface="Arial MT"/>
                <a:cs typeface="Arial MT"/>
              </a:rPr>
              <a:t> </a:t>
            </a:r>
            <a:r>
              <a:rPr sz="2400" dirty="0">
                <a:solidFill>
                  <a:srgbClr val="404040"/>
                </a:solidFill>
                <a:latin typeface="Arial MT"/>
                <a:cs typeface="Arial MT"/>
              </a:rPr>
              <a:t>complex</a:t>
            </a:r>
            <a:r>
              <a:rPr sz="2400" spc="105" dirty="0">
                <a:solidFill>
                  <a:srgbClr val="404040"/>
                </a:solidFill>
                <a:latin typeface="Arial MT"/>
                <a:cs typeface="Arial MT"/>
              </a:rPr>
              <a:t> </a:t>
            </a:r>
            <a:r>
              <a:rPr sz="2400" dirty="0">
                <a:solidFill>
                  <a:srgbClr val="404040"/>
                </a:solidFill>
                <a:latin typeface="Arial MT"/>
                <a:cs typeface="Arial MT"/>
              </a:rPr>
              <a:t>that</a:t>
            </a:r>
            <a:r>
              <a:rPr sz="2400" spc="90" dirty="0">
                <a:solidFill>
                  <a:srgbClr val="404040"/>
                </a:solidFill>
                <a:latin typeface="Arial MT"/>
                <a:cs typeface="Arial MT"/>
              </a:rPr>
              <a:t> </a:t>
            </a:r>
            <a:r>
              <a:rPr sz="2400" dirty="0">
                <a:solidFill>
                  <a:srgbClr val="404040"/>
                </a:solidFill>
                <a:latin typeface="Arial MT"/>
                <a:cs typeface="Arial MT"/>
              </a:rPr>
              <a:t>it</a:t>
            </a:r>
            <a:r>
              <a:rPr sz="2400" spc="90" dirty="0">
                <a:solidFill>
                  <a:srgbClr val="404040"/>
                </a:solidFill>
                <a:latin typeface="Arial MT"/>
                <a:cs typeface="Arial MT"/>
              </a:rPr>
              <a:t> </a:t>
            </a:r>
            <a:r>
              <a:rPr sz="2400" dirty="0">
                <a:solidFill>
                  <a:srgbClr val="404040"/>
                </a:solidFill>
                <a:latin typeface="Arial MT"/>
                <a:cs typeface="Arial MT"/>
              </a:rPr>
              <a:t>is</a:t>
            </a:r>
            <a:r>
              <a:rPr sz="2400" spc="95" dirty="0">
                <a:solidFill>
                  <a:srgbClr val="404040"/>
                </a:solidFill>
                <a:latin typeface="Arial MT"/>
                <a:cs typeface="Arial MT"/>
              </a:rPr>
              <a:t> </a:t>
            </a:r>
            <a:r>
              <a:rPr sz="2400" dirty="0">
                <a:solidFill>
                  <a:srgbClr val="404040"/>
                </a:solidFill>
                <a:latin typeface="Arial MT"/>
                <a:cs typeface="Arial MT"/>
              </a:rPr>
              <a:t>impossible</a:t>
            </a:r>
            <a:r>
              <a:rPr sz="2400" spc="120" dirty="0">
                <a:solidFill>
                  <a:srgbClr val="404040"/>
                </a:solidFill>
                <a:latin typeface="Arial MT"/>
                <a:cs typeface="Arial MT"/>
              </a:rPr>
              <a:t> </a:t>
            </a:r>
            <a:r>
              <a:rPr sz="2400" dirty="0">
                <a:solidFill>
                  <a:srgbClr val="404040"/>
                </a:solidFill>
                <a:latin typeface="Arial MT"/>
                <a:cs typeface="Arial MT"/>
              </a:rPr>
              <a:t>to</a:t>
            </a:r>
            <a:r>
              <a:rPr sz="2400" spc="90" dirty="0">
                <a:solidFill>
                  <a:srgbClr val="404040"/>
                </a:solidFill>
                <a:latin typeface="Arial MT"/>
                <a:cs typeface="Arial MT"/>
              </a:rPr>
              <a:t> </a:t>
            </a:r>
            <a:r>
              <a:rPr sz="2400" dirty="0">
                <a:solidFill>
                  <a:srgbClr val="404040"/>
                </a:solidFill>
                <a:latin typeface="Arial MT"/>
                <a:cs typeface="Arial MT"/>
              </a:rPr>
              <a:t>keep</a:t>
            </a:r>
            <a:r>
              <a:rPr sz="2400" spc="100" dirty="0">
                <a:solidFill>
                  <a:srgbClr val="404040"/>
                </a:solidFill>
                <a:latin typeface="Arial MT"/>
                <a:cs typeface="Arial MT"/>
              </a:rPr>
              <a:t> </a:t>
            </a:r>
            <a:r>
              <a:rPr sz="2400" dirty="0">
                <a:solidFill>
                  <a:srgbClr val="404040"/>
                </a:solidFill>
                <a:latin typeface="Arial MT"/>
                <a:cs typeface="Arial MT"/>
              </a:rPr>
              <a:t>track</a:t>
            </a:r>
            <a:r>
              <a:rPr sz="2400" spc="95" dirty="0">
                <a:solidFill>
                  <a:srgbClr val="404040"/>
                </a:solidFill>
                <a:latin typeface="Arial MT"/>
                <a:cs typeface="Arial MT"/>
              </a:rPr>
              <a:t> </a:t>
            </a:r>
            <a:r>
              <a:rPr sz="2400" spc="-25" dirty="0">
                <a:solidFill>
                  <a:srgbClr val="404040"/>
                </a:solidFill>
                <a:latin typeface="Arial MT"/>
                <a:cs typeface="Arial MT"/>
              </a:rPr>
              <a:t>of </a:t>
            </a:r>
            <a:r>
              <a:rPr sz="2400" dirty="0">
                <a:solidFill>
                  <a:srgbClr val="404040"/>
                </a:solidFill>
                <a:latin typeface="Arial MT"/>
                <a:cs typeface="Arial MT"/>
              </a:rPr>
              <a:t>all</a:t>
            </a:r>
            <a:r>
              <a:rPr sz="2400" spc="85" dirty="0">
                <a:solidFill>
                  <a:srgbClr val="404040"/>
                </a:solidFill>
                <a:latin typeface="Arial MT"/>
                <a:cs typeface="Arial MT"/>
              </a:rPr>
              <a:t> </a:t>
            </a:r>
            <a:r>
              <a:rPr sz="2400" dirty="0">
                <a:solidFill>
                  <a:srgbClr val="404040"/>
                </a:solidFill>
                <a:latin typeface="Arial MT"/>
                <a:cs typeface="Arial MT"/>
              </a:rPr>
              <a:t>the</a:t>
            </a:r>
            <a:r>
              <a:rPr sz="2400" spc="80" dirty="0">
                <a:solidFill>
                  <a:srgbClr val="404040"/>
                </a:solidFill>
                <a:latin typeface="Arial MT"/>
                <a:cs typeface="Arial MT"/>
              </a:rPr>
              <a:t> </a:t>
            </a:r>
            <a:r>
              <a:rPr sz="2400" dirty="0">
                <a:solidFill>
                  <a:srgbClr val="404040"/>
                </a:solidFill>
                <a:latin typeface="Arial MT"/>
                <a:cs typeface="Arial MT"/>
              </a:rPr>
              <a:t>unobserved</a:t>
            </a:r>
            <a:r>
              <a:rPr sz="2400" spc="100" dirty="0">
                <a:solidFill>
                  <a:srgbClr val="404040"/>
                </a:solidFill>
                <a:latin typeface="Arial MT"/>
                <a:cs typeface="Arial MT"/>
              </a:rPr>
              <a:t> </a:t>
            </a:r>
            <a:r>
              <a:rPr sz="2400" dirty="0">
                <a:solidFill>
                  <a:srgbClr val="404040"/>
                </a:solidFill>
                <a:latin typeface="Arial MT"/>
                <a:cs typeface="Arial MT"/>
              </a:rPr>
              <a:t>aspects;</a:t>
            </a:r>
            <a:r>
              <a:rPr sz="2400" spc="75" dirty="0">
                <a:solidFill>
                  <a:srgbClr val="404040"/>
                </a:solidFill>
                <a:latin typeface="Arial MT"/>
                <a:cs typeface="Arial MT"/>
              </a:rPr>
              <a:t> </a:t>
            </a:r>
            <a:r>
              <a:rPr sz="2400" dirty="0">
                <a:solidFill>
                  <a:srgbClr val="404040"/>
                </a:solidFill>
                <a:latin typeface="Arial MT"/>
                <a:cs typeface="Arial MT"/>
              </a:rPr>
              <a:t>for</a:t>
            </a:r>
            <a:r>
              <a:rPr sz="2400" spc="75" dirty="0">
                <a:solidFill>
                  <a:srgbClr val="404040"/>
                </a:solidFill>
                <a:latin typeface="Arial MT"/>
                <a:cs typeface="Arial MT"/>
              </a:rPr>
              <a:t> </a:t>
            </a:r>
            <a:r>
              <a:rPr sz="2400" dirty="0">
                <a:solidFill>
                  <a:srgbClr val="404040"/>
                </a:solidFill>
                <a:latin typeface="Arial MT"/>
                <a:cs typeface="Arial MT"/>
              </a:rPr>
              <a:t>practical</a:t>
            </a:r>
            <a:r>
              <a:rPr sz="2400" spc="95" dirty="0">
                <a:solidFill>
                  <a:srgbClr val="404040"/>
                </a:solidFill>
                <a:latin typeface="Arial MT"/>
                <a:cs typeface="Arial MT"/>
              </a:rPr>
              <a:t> </a:t>
            </a:r>
            <a:r>
              <a:rPr sz="2400" dirty="0">
                <a:solidFill>
                  <a:srgbClr val="404040"/>
                </a:solidFill>
                <a:latin typeface="Arial MT"/>
                <a:cs typeface="Arial MT"/>
              </a:rPr>
              <a:t>purposes,</a:t>
            </a:r>
            <a:r>
              <a:rPr sz="2400" spc="85" dirty="0">
                <a:solidFill>
                  <a:srgbClr val="404040"/>
                </a:solidFill>
                <a:latin typeface="Arial MT"/>
                <a:cs typeface="Arial MT"/>
              </a:rPr>
              <a:t> </a:t>
            </a:r>
            <a:r>
              <a:rPr sz="2400" dirty="0">
                <a:solidFill>
                  <a:srgbClr val="404040"/>
                </a:solidFill>
                <a:latin typeface="Arial MT"/>
                <a:cs typeface="Arial MT"/>
              </a:rPr>
              <a:t>they</a:t>
            </a:r>
            <a:r>
              <a:rPr sz="2400" spc="80" dirty="0">
                <a:solidFill>
                  <a:srgbClr val="404040"/>
                </a:solidFill>
                <a:latin typeface="Arial MT"/>
                <a:cs typeface="Arial MT"/>
              </a:rPr>
              <a:t> </a:t>
            </a:r>
            <a:r>
              <a:rPr sz="2400" dirty="0">
                <a:solidFill>
                  <a:srgbClr val="404040"/>
                </a:solidFill>
                <a:latin typeface="Arial MT"/>
                <a:cs typeface="Arial MT"/>
              </a:rPr>
              <a:t>must</a:t>
            </a:r>
            <a:r>
              <a:rPr sz="2400" spc="75" dirty="0">
                <a:solidFill>
                  <a:srgbClr val="404040"/>
                </a:solidFill>
                <a:latin typeface="Arial MT"/>
                <a:cs typeface="Arial MT"/>
              </a:rPr>
              <a:t> </a:t>
            </a:r>
            <a:r>
              <a:rPr sz="2400" dirty="0">
                <a:solidFill>
                  <a:srgbClr val="404040"/>
                </a:solidFill>
                <a:latin typeface="Arial MT"/>
                <a:cs typeface="Arial MT"/>
              </a:rPr>
              <a:t>be</a:t>
            </a:r>
            <a:r>
              <a:rPr sz="2400" spc="80" dirty="0">
                <a:solidFill>
                  <a:srgbClr val="404040"/>
                </a:solidFill>
                <a:latin typeface="Arial MT"/>
                <a:cs typeface="Arial MT"/>
              </a:rPr>
              <a:t> </a:t>
            </a:r>
            <a:r>
              <a:rPr sz="2400" spc="-10" dirty="0">
                <a:solidFill>
                  <a:srgbClr val="404040"/>
                </a:solidFill>
                <a:latin typeface="Arial MT"/>
                <a:cs typeface="Arial MT"/>
              </a:rPr>
              <a:t>treated </a:t>
            </a:r>
            <a:r>
              <a:rPr sz="2400" dirty="0">
                <a:solidFill>
                  <a:srgbClr val="404040"/>
                </a:solidFill>
                <a:latin typeface="Arial MT"/>
                <a:cs typeface="Arial MT"/>
              </a:rPr>
              <a:t>as</a:t>
            </a:r>
            <a:r>
              <a:rPr sz="2400" spc="-30" dirty="0">
                <a:solidFill>
                  <a:srgbClr val="404040"/>
                </a:solidFill>
                <a:latin typeface="Arial MT"/>
                <a:cs typeface="Arial MT"/>
              </a:rPr>
              <a:t> </a:t>
            </a:r>
            <a:r>
              <a:rPr sz="2400" spc="-10" dirty="0">
                <a:solidFill>
                  <a:srgbClr val="404040"/>
                </a:solidFill>
                <a:latin typeface="Arial MT"/>
                <a:cs typeface="Arial MT"/>
              </a:rPr>
              <a:t>stochastic.</a:t>
            </a:r>
            <a:endParaRPr sz="2400">
              <a:latin typeface="Arial MT"/>
              <a:cs typeface="Arial M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7420504" y="-4762"/>
            <a:ext cx="4773295" cy="6867525"/>
            <a:chOff x="7420504" y="-4762"/>
            <a:chExt cx="4773295" cy="6867525"/>
          </a:xfrm>
        </p:grpSpPr>
        <p:sp>
          <p:nvSpPr>
            <p:cNvPr id="3" name="object 3"/>
            <p:cNvSpPr/>
            <p:nvPr/>
          </p:nvSpPr>
          <p:spPr>
            <a:xfrm>
              <a:off x="9371011" y="0"/>
              <a:ext cx="1219200" cy="6858000"/>
            </a:xfrm>
            <a:custGeom>
              <a:avLst/>
              <a:gdLst/>
              <a:ahLst/>
              <a:cxnLst/>
              <a:rect l="l" t="t" r="r" b="b"/>
              <a:pathLst>
                <a:path w="1219200" h="6858000">
                  <a:moveTo>
                    <a:pt x="0" y="0"/>
                  </a:moveTo>
                  <a:lnTo>
                    <a:pt x="1219200" y="6858000"/>
                  </a:lnTo>
                </a:path>
              </a:pathLst>
            </a:custGeom>
            <a:ln w="9525">
              <a:solidFill>
                <a:srgbClr val="BFBFBF"/>
              </a:solidFill>
            </a:ln>
          </p:spPr>
          <p:txBody>
            <a:bodyPr wrap="square" lIns="0" tIns="0" rIns="0" bIns="0" rtlCol="0"/>
            <a:lstStyle/>
            <a:p>
              <a:endParaRPr/>
            </a:p>
          </p:txBody>
        </p:sp>
        <p:sp>
          <p:nvSpPr>
            <p:cNvPr id="4" name="object 4"/>
            <p:cNvSpPr/>
            <p:nvPr/>
          </p:nvSpPr>
          <p:spPr>
            <a:xfrm>
              <a:off x="7425266" y="3681412"/>
              <a:ext cx="4763770" cy="3176905"/>
            </a:xfrm>
            <a:custGeom>
              <a:avLst/>
              <a:gdLst/>
              <a:ahLst/>
              <a:cxnLst/>
              <a:rect l="l" t="t" r="r" b="b"/>
              <a:pathLst>
                <a:path w="4763770" h="3176904">
                  <a:moveTo>
                    <a:pt x="4763558" y="0"/>
                  </a:moveTo>
                  <a:lnTo>
                    <a:pt x="0" y="3176587"/>
                  </a:lnTo>
                </a:path>
              </a:pathLst>
            </a:custGeom>
            <a:ln w="9525">
              <a:solidFill>
                <a:srgbClr val="D9D9D9"/>
              </a:solidFill>
            </a:ln>
          </p:spPr>
          <p:txBody>
            <a:bodyPr wrap="square" lIns="0" tIns="0" rIns="0" bIns="0" rtlCol="0"/>
            <a:lstStyle/>
            <a:p>
              <a:endParaRPr/>
            </a:p>
          </p:txBody>
        </p:sp>
        <p:sp>
          <p:nvSpPr>
            <p:cNvPr id="5" name="object 5"/>
            <p:cNvSpPr/>
            <p:nvPr/>
          </p:nvSpPr>
          <p:spPr>
            <a:xfrm>
              <a:off x="9181476" y="0"/>
              <a:ext cx="3007360" cy="6858000"/>
            </a:xfrm>
            <a:custGeom>
              <a:avLst/>
              <a:gdLst/>
              <a:ahLst/>
              <a:cxnLst/>
              <a:rect l="l" t="t" r="r" b="b"/>
              <a:pathLst>
                <a:path w="3007359" h="6858000">
                  <a:moveTo>
                    <a:pt x="3007348" y="6858000"/>
                  </a:moveTo>
                  <a:lnTo>
                    <a:pt x="0" y="6858000"/>
                  </a:lnTo>
                  <a:lnTo>
                    <a:pt x="2043010" y="0"/>
                  </a:lnTo>
                  <a:lnTo>
                    <a:pt x="3007348" y="0"/>
                  </a:lnTo>
                  <a:lnTo>
                    <a:pt x="3007348" y="6858000"/>
                  </a:lnTo>
                  <a:close/>
                </a:path>
              </a:pathLst>
            </a:custGeom>
            <a:solidFill>
              <a:srgbClr val="90C226">
                <a:alpha val="29803"/>
              </a:srgbClr>
            </a:solidFill>
          </p:spPr>
          <p:txBody>
            <a:bodyPr wrap="square" lIns="0" tIns="0" rIns="0" bIns="0" rtlCol="0"/>
            <a:lstStyle/>
            <a:p>
              <a:endParaRPr/>
            </a:p>
          </p:txBody>
        </p:sp>
        <p:sp>
          <p:nvSpPr>
            <p:cNvPr id="6" name="object 6"/>
            <p:cNvSpPr/>
            <p:nvPr/>
          </p:nvSpPr>
          <p:spPr>
            <a:xfrm>
              <a:off x="9604933" y="0"/>
              <a:ext cx="2587625" cy="6858000"/>
            </a:xfrm>
            <a:custGeom>
              <a:avLst/>
              <a:gdLst/>
              <a:ahLst/>
              <a:cxnLst/>
              <a:rect l="l" t="t" r="r" b="b"/>
              <a:pathLst>
                <a:path w="2587625" h="6858000">
                  <a:moveTo>
                    <a:pt x="2587066" y="6858000"/>
                  </a:moveTo>
                  <a:lnTo>
                    <a:pt x="1207968" y="6858000"/>
                  </a:lnTo>
                  <a:lnTo>
                    <a:pt x="0" y="0"/>
                  </a:lnTo>
                  <a:lnTo>
                    <a:pt x="2587066" y="0"/>
                  </a:lnTo>
                  <a:lnTo>
                    <a:pt x="2587066" y="6858000"/>
                  </a:lnTo>
                  <a:close/>
                </a:path>
              </a:pathLst>
            </a:custGeom>
            <a:solidFill>
              <a:srgbClr val="90C226">
                <a:alpha val="19999"/>
              </a:srgbClr>
            </a:solidFill>
          </p:spPr>
          <p:txBody>
            <a:bodyPr wrap="square" lIns="0" tIns="0" rIns="0" bIns="0" rtlCol="0"/>
            <a:lstStyle/>
            <a:p>
              <a:endParaRPr/>
            </a:p>
          </p:txBody>
        </p:sp>
        <p:sp>
          <p:nvSpPr>
            <p:cNvPr id="7" name="object 7"/>
            <p:cNvSpPr/>
            <p:nvPr/>
          </p:nvSpPr>
          <p:spPr>
            <a:xfrm>
              <a:off x="8932332" y="3048000"/>
              <a:ext cx="3260090" cy="3810000"/>
            </a:xfrm>
            <a:custGeom>
              <a:avLst/>
              <a:gdLst/>
              <a:ahLst/>
              <a:cxnLst/>
              <a:rect l="l" t="t" r="r" b="b"/>
              <a:pathLst>
                <a:path w="3260090" h="3810000">
                  <a:moveTo>
                    <a:pt x="3259666" y="3810000"/>
                  </a:moveTo>
                  <a:lnTo>
                    <a:pt x="0" y="3810000"/>
                  </a:lnTo>
                  <a:lnTo>
                    <a:pt x="3259666" y="0"/>
                  </a:lnTo>
                  <a:lnTo>
                    <a:pt x="3259666" y="3810000"/>
                  </a:lnTo>
                  <a:close/>
                </a:path>
              </a:pathLst>
            </a:custGeom>
            <a:solidFill>
              <a:srgbClr val="54A021">
                <a:alpha val="72155"/>
              </a:srgbClr>
            </a:solidFill>
          </p:spPr>
          <p:txBody>
            <a:bodyPr wrap="square" lIns="0" tIns="0" rIns="0" bIns="0" rtlCol="0"/>
            <a:lstStyle/>
            <a:p>
              <a:endParaRPr/>
            </a:p>
          </p:txBody>
        </p:sp>
        <p:sp>
          <p:nvSpPr>
            <p:cNvPr id="8" name="object 8"/>
            <p:cNvSpPr/>
            <p:nvPr/>
          </p:nvSpPr>
          <p:spPr>
            <a:xfrm>
              <a:off x="9337546" y="0"/>
              <a:ext cx="2851785" cy="6858000"/>
            </a:xfrm>
            <a:custGeom>
              <a:avLst/>
              <a:gdLst/>
              <a:ahLst/>
              <a:cxnLst/>
              <a:rect l="l" t="t" r="r" b="b"/>
              <a:pathLst>
                <a:path w="2851784" h="6858000">
                  <a:moveTo>
                    <a:pt x="2851279" y="6858000"/>
                  </a:moveTo>
                  <a:lnTo>
                    <a:pt x="2467704" y="6858000"/>
                  </a:lnTo>
                  <a:lnTo>
                    <a:pt x="0" y="0"/>
                  </a:lnTo>
                  <a:lnTo>
                    <a:pt x="2851279" y="0"/>
                  </a:lnTo>
                  <a:lnTo>
                    <a:pt x="2851279" y="6858000"/>
                  </a:lnTo>
                  <a:close/>
                </a:path>
              </a:pathLst>
            </a:custGeom>
            <a:solidFill>
              <a:srgbClr val="3F7819">
                <a:alpha val="69802"/>
              </a:srgbClr>
            </a:solidFill>
          </p:spPr>
          <p:txBody>
            <a:bodyPr wrap="square" lIns="0" tIns="0" rIns="0" bIns="0" rtlCol="0"/>
            <a:lstStyle/>
            <a:p>
              <a:endParaRPr/>
            </a:p>
          </p:txBody>
        </p:sp>
        <p:sp>
          <p:nvSpPr>
            <p:cNvPr id="9" name="object 9"/>
            <p:cNvSpPr/>
            <p:nvPr/>
          </p:nvSpPr>
          <p:spPr>
            <a:xfrm>
              <a:off x="10898730" y="0"/>
              <a:ext cx="1290320" cy="6858000"/>
            </a:xfrm>
            <a:custGeom>
              <a:avLst/>
              <a:gdLst/>
              <a:ahLst/>
              <a:cxnLst/>
              <a:rect l="l" t="t" r="r" b="b"/>
              <a:pathLst>
                <a:path w="1290320" h="6858000">
                  <a:moveTo>
                    <a:pt x="1290094" y="6858000"/>
                  </a:moveTo>
                  <a:lnTo>
                    <a:pt x="0" y="6858000"/>
                  </a:lnTo>
                  <a:lnTo>
                    <a:pt x="1018477" y="0"/>
                  </a:lnTo>
                  <a:lnTo>
                    <a:pt x="1290094" y="0"/>
                  </a:lnTo>
                  <a:lnTo>
                    <a:pt x="1290094" y="6858000"/>
                  </a:lnTo>
                  <a:close/>
                </a:path>
              </a:pathLst>
            </a:custGeom>
            <a:solidFill>
              <a:srgbClr val="C0E474">
                <a:alpha val="69802"/>
              </a:srgbClr>
            </a:solidFill>
          </p:spPr>
          <p:txBody>
            <a:bodyPr wrap="square" lIns="0" tIns="0" rIns="0" bIns="0" rtlCol="0"/>
            <a:lstStyle/>
            <a:p>
              <a:endParaRPr/>
            </a:p>
          </p:txBody>
        </p:sp>
        <p:sp>
          <p:nvSpPr>
            <p:cNvPr id="10" name="object 10"/>
            <p:cNvSpPr/>
            <p:nvPr/>
          </p:nvSpPr>
          <p:spPr>
            <a:xfrm>
              <a:off x="10940367" y="0"/>
              <a:ext cx="1249045" cy="6858000"/>
            </a:xfrm>
            <a:custGeom>
              <a:avLst/>
              <a:gdLst/>
              <a:ahLst/>
              <a:cxnLst/>
              <a:rect l="l" t="t" r="r" b="b"/>
              <a:pathLst>
                <a:path w="1249045" h="6858000">
                  <a:moveTo>
                    <a:pt x="1248457" y="6858000"/>
                  </a:moveTo>
                  <a:lnTo>
                    <a:pt x="1108013" y="6858000"/>
                  </a:lnTo>
                  <a:lnTo>
                    <a:pt x="0" y="0"/>
                  </a:lnTo>
                  <a:lnTo>
                    <a:pt x="1248457" y="0"/>
                  </a:lnTo>
                  <a:lnTo>
                    <a:pt x="1248457" y="6858000"/>
                  </a:lnTo>
                  <a:close/>
                </a:path>
              </a:pathLst>
            </a:custGeom>
            <a:solidFill>
              <a:srgbClr val="90C226">
                <a:alpha val="65097"/>
              </a:srgbClr>
            </a:solidFill>
          </p:spPr>
          <p:txBody>
            <a:bodyPr wrap="square" lIns="0" tIns="0" rIns="0" bIns="0" rtlCol="0"/>
            <a:lstStyle/>
            <a:p>
              <a:endParaRPr/>
            </a:p>
          </p:txBody>
        </p:sp>
        <p:sp>
          <p:nvSpPr>
            <p:cNvPr id="11" name="object 11"/>
            <p:cNvSpPr/>
            <p:nvPr/>
          </p:nvSpPr>
          <p:spPr>
            <a:xfrm>
              <a:off x="10371666" y="3589866"/>
              <a:ext cx="1817370" cy="3268345"/>
            </a:xfrm>
            <a:custGeom>
              <a:avLst/>
              <a:gdLst/>
              <a:ahLst/>
              <a:cxnLst/>
              <a:rect l="l" t="t" r="r" b="b"/>
              <a:pathLst>
                <a:path w="1817370" h="3268345">
                  <a:moveTo>
                    <a:pt x="1817158" y="3268133"/>
                  </a:moveTo>
                  <a:lnTo>
                    <a:pt x="0" y="3268133"/>
                  </a:lnTo>
                  <a:lnTo>
                    <a:pt x="1817158" y="0"/>
                  </a:lnTo>
                  <a:lnTo>
                    <a:pt x="1817158" y="3268133"/>
                  </a:lnTo>
                  <a:close/>
                </a:path>
              </a:pathLst>
            </a:custGeom>
            <a:solidFill>
              <a:srgbClr val="90C226">
                <a:alpha val="79998"/>
              </a:srgbClr>
            </a:solidFill>
          </p:spPr>
          <p:txBody>
            <a:bodyPr wrap="square" lIns="0" tIns="0" rIns="0" bIns="0" rtlCol="0"/>
            <a:lstStyle/>
            <a:p>
              <a:endParaRPr/>
            </a:p>
          </p:txBody>
        </p:sp>
      </p:grpSp>
      <p:sp>
        <p:nvSpPr>
          <p:cNvPr id="12" name="object 12"/>
          <p:cNvSpPr/>
          <p:nvPr/>
        </p:nvSpPr>
        <p:spPr>
          <a:xfrm>
            <a:off x="0" y="4013200"/>
            <a:ext cx="448945" cy="2844800"/>
          </a:xfrm>
          <a:custGeom>
            <a:avLst/>
            <a:gdLst/>
            <a:ahLst/>
            <a:cxnLst/>
            <a:rect l="l" t="t" r="r" b="b"/>
            <a:pathLst>
              <a:path w="448945" h="2844800">
                <a:moveTo>
                  <a:pt x="448732" y="2844800"/>
                </a:moveTo>
                <a:lnTo>
                  <a:pt x="0" y="2844800"/>
                </a:lnTo>
                <a:lnTo>
                  <a:pt x="0" y="0"/>
                </a:lnTo>
                <a:lnTo>
                  <a:pt x="448732" y="2844800"/>
                </a:lnTo>
                <a:close/>
              </a:path>
            </a:pathLst>
          </a:custGeom>
          <a:solidFill>
            <a:srgbClr val="90C226">
              <a:alpha val="85096"/>
            </a:srgbClr>
          </a:solidFill>
        </p:spPr>
        <p:txBody>
          <a:bodyPr wrap="square" lIns="0" tIns="0" rIns="0" bIns="0" rtlCol="0"/>
          <a:lstStyle/>
          <a:p>
            <a:endParaRPr/>
          </a:p>
        </p:txBody>
      </p:sp>
      <p:sp>
        <p:nvSpPr>
          <p:cNvPr id="13" name="object 13"/>
          <p:cNvSpPr txBox="1"/>
          <p:nvPr/>
        </p:nvSpPr>
        <p:spPr>
          <a:xfrm>
            <a:off x="373939" y="2322867"/>
            <a:ext cx="10601960" cy="3571240"/>
          </a:xfrm>
          <a:prstGeom prst="rect">
            <a:avLst/>
          </a:prstGeom>
        </p:spPr>
        <p:txBody>
          <a:bodyPr vert="horz" wrap="square" lIns="0" tIns="12700" rIns="0" bIns="0" rtlCol="0">
            <a:spAutoFit/>
          </a:bodyPr>
          <a:lstStyle/>
          <a:p>
            <a:pPr marL="355600" marR="5715" indent="-342900" algn="just">
              <a:lnSpc>
                <a:spcPct val="100000"/>
              </a:lnSpc>
              <a:spcBef>
                <a:spcPts val="100"/>
              </a:spcBef>
            </a:pPr>
            <a:r>
              <a:rPr sz="1950" dirty="0">
                <a:solidFill>
                  <a:srgbClr val="90C226"/>
                </a:solidFill>
                <a:latin typeface="Marlett"/>
                <a:cs typeface="Marlett"/>
              </a:rPr>
              <a:t></a:t>
            </a:r>
            <a:r>
              <a:rPr sz="1950" spc="195" dirty="0">
                <a:solidFill>
                  <a:srgbClr val="90C226"/>
                </a:solidFill>
                <a:latin typeface="Times New Roman"/>
                <a:cs typeface="Times New Roman"/>
              </a:rPr>
              <a:t> </a:t>
            </a:r>
            <a:r>
              <a:rPr sz="2400" dirty="0">
                <a:solidFill>
                  <a:srgbClr val="404040"/>
                </a:solidFill>
                <a:latin typeface="Arial MT"/>
                <a:cs typeface="Arial MT"/>
              </a:rPr>
              <a:t>Taxi</a:t>
            </a:r>
            <a:r>
              <a:rPr sz="2400" spc="535" dirty="0">
                <a:solidFill>
                  <a:srgbClr val="404040"/>
                </a:solidFill>
                <a:latin typeface="Arial MT"/>
                <a:cs typeface="Arial MT"/>
              </a:rPr>
              <a:t> </a:t>
            </a:r>
            <a:r>
              <a:rPr sz="2400" dirty="0">
                <a:solidFill>
                  <a:srgbClr val="404040"/>
                </a:solidFill>
                <a:latin typeface="Arial MT"/>
                <a:cs typeface="Arial MT"/>
              </a:rPr>
              <a:t>driving</a:t>
            </a:r>
            <a:r>
              <a:rPr sz="2400" spc="550" dirty="0">
                <a:solidFill>
                  <a:srgbClr val="404040"/>
                </a:solidFill>
                <a:latin typeface="Arial MT"/>
                <a:cs typeface="Arial MT"/>
              </a:rPr>
              <a:t> </a:t>
            </a:r>
            <a:r>
              <a:rPr sz="2400" dirty="0">
                <a:solidFill>
                  <a:srgbClr val="404040"/>
                </a:solidFill>
                <a:latin typeface="Arial MT"/>
                <a:cs typeface="Arial MT"/>
              </a:rPr>
              <a:t>is</a:t>
            </a:r>
            <a:r>
              <a:rPr sz="2400" spc="535" dirty="0">
                <a:solidFill>
                  <a:srgbClr val="404040"/>
                </a:solidFill>
                <a:latin typeface="Arial MT"/>
                <a:cs typeface="Arial MT"/>
              </a:rPr>
              <a:t> </a:t>
            </a:r>
            <a:r>
              <a:rPr sz="2400" dirty="0">
                <a:solidFill>
                  <a:srgbClr val="404040"/>
                </a:solidFill>
                <a:latin typeface="Arial MT"/>
                <a:cs typeface="Arial MT"/>
              </a:rPr>
              <a:t>clearly</a:t>
            </a:r>
            <a:r>
              <a:rPr sz="2400" spc="545" dirty="0">
                <a:solidFill>
                  <a:srgbClr val="404040"/>
                </a:solidFill>
                <a:latin typeface="Arial MT"/>
                <a:cs typeface="Arial MT"/>
              </a:rPr>
              <a:t> </a:t>
            </a:r>
            <a:r>
              <a:rPr sz="2400" dirty="0">
                <a:solidFill>
                  <a:srgbClr val="404040"/>
                </a:solidFill>
                <a:latin typeface="Arial MT"/>
                <a:cs typeface="Arial MT"/>
              </a:rPr>
              <a:t>stochastic</a:t>
            </a:r>
            <a:r>
              <a:rPr sz="2400" spc="535" dirty="0">
                <a:solidFill>
                  <a:srgbClr val="404040"/>
                </a:solidFill>
                <a:latin typeface="Arial MT"/>
                <a:cs typeface="Arial MT"/>
              </a:rPr>
              <a:t> </a:t>
            </a:r>
            <a:r>
              <a:rPr sz="2400" dirty="0">
                <a:solidFill>
                  <a:srgbClr val="404040"/>
                </a:solidFill>
                <a:latin typeface="Arial MT"/>
                <a:cs typeface="Arial MT"/>
              </a:rPr>
              <a:t>in</a:t>
            </a:r>
            <a:r>
              <a:rPr sz="2400" spc="540" dirty="0">
                <a:solidFill>
                  <a:srgbClr val="404040"/>
                </a:solidFill>
                <a:latin typeface="Arial MT"/>
                <a:cs typeface="Arial MT"/>
              </a:rPr>
              <a:t> </a:t>
            </a:r>
            <a:r>
              <a:rPr sz="2400" dirty="0">
                <a:solidFill>
                  <a:srgbClr val="404040"/>
                </a:solidFill>
                <a:latin typeface="Arial MT"/>
                <a:cs typeface="Arial MT"/>
              </a:rPr>
              <a:t>this</a:t>
            </a:r>
            <a:r>
              <a:rPr sz="2400" spc="535" dirty="0">
                <a:solidFill>
                  <a:srgbClr val="404040"/>
                </a:solidFill>
                <a:latin typeface="Arial MT"/>
                <a:cs typeface="Arial MT"/>
              </a:rPr>
              <a:t> </a:t>
            </a:r>
            <a:r>
              <a:rPr sz="2400" dirty="0">
                <a:solidFill>
                  <a:srgbClr val="404040"/>
                </a:solidFill>
                <a:latin typeface="Arial MT"/>
                <a:cs typeface="Arial MT"/>
              </a:rPr>
              <a:t>sense,</a:t>
            </a:r>
            <a:r>
              <a:rPr sz="2400" spc="535" dirty="0">
                <a:solidFill>
                  <a:srgbClr val="404040"/>
                </a:solidFill>
                <a:latin typeface="Arial MT"/>
                <a:cs typeface="Arial MT"/>
              </a:rPr>
              <a:t> </a:t>
            </a:r>
            <a:r>
              <a:rPr sz="2400" dirty="0">
                <a:solidFill>
                  <a:srgbClr val="404040"/>
                </a:solidFill>
                <a:latin typeface="Arial MT"/>
                <a:cs typeface="Arial MT"/>
              </a:rPr>
              <a:t>because</a:t>
            </a:r>
            <a:r>
              <a:rPr sz="2400" spc="545" dirty="0">
                <a:solidFill>
                  <a:srgbClr val="404040"/>
                </a:solidFill>
                <a:latin typeface="Arial MT"/>
                <a:cs typeface="Arial MT"/>
              </a:rPr>
              <a:t> </a:t>
            </a:r>
            <a:r>
              <a:rPr sz="2400" dirty="0">
                <a:solidFill>
                  <a:srgbClr val="404040"/>
                </a:solidFill>
                <a:latin typeface="Arial MT"/>
                <a:cs typeface="Arial MT"/>
              </a:rPr>
              <a:t>one</a:t>
            </a:r>
            <a:r>
              <a:rPr sz="2400" spc="540" dirty="0">
                <a:solidFill>
                  <a:srgbClr val="404040"/>
                </a:solidFill>
                <a:latin typeface="Arial MT"/>
                <a:cs typeface="Arial MT"/>
              </a:rPr>
              <a:t> </a:t>
            </a:r>
            <a:r>
              <a:rPr sz="2400" dirty="0">
                <a:solidFill>
                  <a:srgbClr val="404040"/>
                </a:solidFill>
                <a:latin typeface="Arial MT"/>
                <a:cs typeface="Arial MT"/>
              </a:rPr>
              <a:t>can</a:t>
            </a:r>
            <a:r>
              <a:rPr sz="2400" spc="540" dirty="0">
                <a:solidFill>
                  <a:srgbClr val="404040"/>
                </a:solidFill>
                <a:latin typeface="Arial MT"/>
                <a:cs typeface="Arial MT"/>
              </a:rPr>
              <a:t> </a:t>
            </a:r>
            <a:r>
              <a:rPr sz="2400" spc="-10" dirty="0">
                <a:solidFill>
                  <a:srgbClr val="404040"/>
                </a:solidFill>
                <a:latin typeface="Arial MT"/>
                <a:cs typeface="Arial MT"/>
              </a:rPr>
              <a:t>never </a:t>
            </a:r>
            <a:r>
              <a:rPr sz="2400" dirty="0">
                <a:solidFill>
                  <a:srgbClr val="404040"/>
                </a:solidFill>
                <a:latin typeface="Arial MT"/>
                <a:cs typeface="Arial MT"/>
              </a:rPr>
              <a:t>predict</a:t>
            </a:r>
            <a:r>
              <a:rPr sz="2400" spc="310" dirty="0">
                <a:solidFill>
                  <a:srgbClr val="404040"/>
                </a:solidFill>
                <a:latin typeface="Arial MT"/>
                <a:cs typeface="Arial MT"/>
              </a:rPr>
              <a:t> </a:t>
            </a:r>
            <a:r>
              <a:rPr sz="2400" dirty="0">
                <a:solidFill>
                  <a:srgbClr val="404040"/>
                </a:solidFill>
                <a:latin typeface="Arial MT"/>
                <a:cs typeface="Arial MT"/>
              </a:rPr>
              <a:t>the</a:t>
            </a:r>
            <a:r>
              <a:rPr sz="2400" spc="305" dirty="0">
                <a:solidFill>
                  <a:srgbClr val="404040"/>
                </a:solidFill>
                <a:latin typeface="Arial MT"/>
                <a:cs typeface="Arial MT"/>
              </a:rPr>
              <a:t> </a:t>
            </a:r>
            <a:r>
              <a:rPr sz="2400" dirty="0">
                <a:solidFill>
                  <a:srgbClr val="404040"/>
                </a:solidFill>
                <a:latin typeface="Arial MT"/>
                <a:cs typeface="Arial MT"/>
              </a:rPr>
              <a:t>behavior</a:t>
            </a:r>
            <a:r>
              <a:rPr sz="2400" spc="325" dirty="0">
                <a:solidFill>
                  <a:srgbClr val="404040"/>
                </a:solidFill>
                <a:latin typeface="Arial MT"/>
                <a:cs typeface="Arial MT"/>
              </a:rPr>
              <a:t> </a:t>
            </a:r>
            <a:r>
              <a:rPr sz="2400" dirty="0">
                <a:solidFill>
                  <a:srgbClr val="404040"/>
                </a:solidFill>
                <a:latin typeface="Arial MT"/>
                <a:cs typeface="Arial MT"/>
              </a:rPr>
              <a:t>of</a:t>
            </a:r>
            <a:r>
              <a:rPr sz="2400" spc="305" dirty="0">
                <a:solidFill>
                  <a:srgbClr val="404040"/>
                </a:solidFill>
                <a:latin typeface="Arial MT"/>
                <a:cs typeface="Arial MT"/>
              </a:rPr>
              <a:t> </a:t>
            </a:r>
            <a:r>
              <a:rPr sz="2400" dirty="0">
                <a:solidFill>
                  <a:srgbClr val="404040"/>
                </a:solidFill>
                <a:latin typeface="Arial MT"/>
                <a:cs typeface="Arial MT"/>
              </a:rPr>
              <a:t>traffic</a:t>
            </a:r>
            <a:r>
              <a:rPr sz="2400" spc="300" dirty="0">
                <a:solidFill>
                  <a:srgbClr val="404040"/>
                </a:solidFill>
                <a:latin typeface="Arial MT"/>
                <a:cs typeface="Arial MT"/>
              </a:rPr>
              <a:t> </a:t>
            </a:r>
            <a:r>
              <a:rPr sz="2400" dirty="0">
                <a:solidFill>
                  <a:srgbClr val="404040"/>
                </a:solidFill>
                <a:latin typeface="Arial MT"/>
                <a:cs typeface="Arial MT"/>
              </a:rPr>
              <a:t>exactly;</a:t>
            </a:r>
            <a:r>
              <a:rPr sz="2400" spc="305" dirty="0">
                <a:solidFill>
                  <a:srgbClr val="404040"/>
                </a:solidFill>
                <a:latin typeface="Arial MT"/>
                <a:cs typeface="Arial MT"/>
              </a:rPr>
              <a:t> </a:t>
            </a:r>
            <a:r>
              <a:rPr sz="2400" dirty="0">
                <a:solidFill>
                  <a:srgbClr val="404040"/>
                </a:solidFill>
                <a:latin typeface="Arial MT"/>
                <a:cs typeface="Arial MT"/>
              </a:rPr>
              <a:t>moreover,</a:t>
            </a:r>
            <a:r>
              <a:rPr sz="2400" spc="315" dirty="0">
                <a:solidFill>
                  <a:srgbClr val="404040"/>
                </a:solidFill>
                <a:latin typeface="Arial MT"/>
                <a:cs typeface="Arial MT"/>
              </a:rPr>
              <a:t> </a:t>
            </a:r>
            <a:r>
              <a:rPr sz="2400" dirty="0">
                <a:solidFill>
                  <a:srgbClr val="404040"/>
                </a:solidFill>
                <a:latin typeface="Arial MT"/>
                <a:cs typeface="Arial MT"/>
              </a:rPr>
              <a:t>one’s</a:t>
            </a:r>
            <a:r>
              <a:rPr sz="2400" spc="320" dirty="0">
                <a:solidFill>
                  <a:srgbClr val="404040"/>
                </a:solidFill>
                <a:latin typeface="Arial MT"/>
                <a:cs typeface="Arial MT"/>
              </a:rPr>
              <a:t> </a:t>
            </a:r>
            <a:r>
              <a:rPr sz="2400" dirty="0">
                <a:solidFill>
                  <a:srgbClr val="404040"/>
                </a:solidFill>
                <a:latin typeface="Arial MT"/>
                <a:cs typeface="Arial MT"/>
              </a:rPr>
              <a:t>tires</a:t>
            </a:r>
            <a:r>
              <a:rPr sz="2400" spc="310" dirty="0">
                <a:solidFill>
                  <a:srgbClr val="404040"/>
                </a:solidFill>
                <a:latin typeface="Arial MT"/>
                <a:cs typeface="Arial MT"/>
              </a:rPr>
              <a:t> </a:t>
            </a:r>
            <a:r>
              <a:rPr sz="2400" dirty="0">
                <a:solidFill>
                  <a:srgbClr val="404040"/>
                </a:solidFill>
                <a:latin typeface="Arial MT"/>
                <a:cs typeface="Arial MT"/>
              </a:rPr>
              <a:t>blow</a:t>
            </a:r>
            <a:r>
              <a:rPr sz="2400" spc="320" dirty="0">
                <a:solidFill>
                  <a:srgbClr val="404040"/>
                </a:solidFill>
                <a:latin typeface="Arial MT"/>
                <a:cs typeface="Arial MT"/>
              </a:rPr>
              <a:t> </a:t>
            </a:r>
            <a:r>
              <a:rPr sz="2400" dirty="0">
                <a:solidFill>
                  <a:srgbClr val="404040"/>
                </a:solidFill>
                <a:latin typeface="Arial MT"/>
                <a:cs typeface="Arial MT"/>
              </a:rPr>
              <a:t>out</a:t>
            </a:r>
            <a:r>
              <a:rPr sz="2400" spc="310" dirty="0">
                <a:solidFill>
                  <a:srgbClr val="404040"/>
                </a:solidFill>
                <a:latin typeface="Arial MT"/>
                <a:cs typeface="Arial MT"/>
              </a:rPr>
              <a:t> </a:t>
            </a:r>
            <a:r>
              <a:rPr sz="2400" spc="-25" dirty="0">
                <a:solidFill>
                  <a:srgbClr val="404040"/>
                </a:solidFill>
                <a:latin typeface="Arial MT"/>
                <a:cs typeface="Arial MT"/>
              </a:rPr>
              <a:t>and </a:t>
            </a:r>
            <a:r>
              <a:rPr sz="2400" dirty="0">
                <a:solidFill>
                  <a:srgbClr val="404040"/>
                </a:solidFill>
                <a:latin typeface="Arial MT"/>
                <a:cs typeface="Arial MT"/>
              </a:rPr>
              <a:t>one’s</a:t>
            </a:r>
            <a:r>
              <a:rPr sz="2400" spc="-80" dirty="0">
                <a:solidFill>
                  <a:srgbClr val="404040"/>
                </a:solidFill>
                <a:latin typeface="Arial MT"/>
                <a:cs typeface="Arial MT"/>
              </a:rPr>
              <a:t> </a:t>
            </a:r>
            <a:r>
              <a:rPr sz="2400" dirty="0">
                <a:solidFill>
                  <a:srgbClr val="404040"/>
                </a:solidFill>
                <a:latin typeface="Arial MT"/>
                <a:cs typeface="Arial MT"/>
              </a:rPr>
              <a:t>engine</a:t>
            </a:r>
            <a:r>
              <a:rPr sz="2400" spc="-75" dirty="0">
                <a:solidFill>
                  <a:srgbClr val="404040"/>
                </a:solidFill>
                <a:latin typeface="Arial MT"/>
                <a:cs typeface="Arial MT"/>
              </a:rPr>
              <a:t> </a:t>
            </a:r>
            <a:r>
              <a:rPr sz="2400" dirty="0">
                <a:solidFill>
                  <a:srgbClr val="404040"/>
                </a:solidFill>
                <a:latin typeface="Arial MT"/>
                <a:cs typeface="Arial MT"/>
              </a:rPr>
              <a:t>seizes</a:t>
            </a:r>
            <a:r>
              <a:rPr sz="2400" spc="-75" dirty="0">
                <a:solidFill>
                  <a:srgbClr val="404040"/>
                </a:solidFill>
                <a:latin typeface="Arial MT"/>
                <a:cs typeface="Arial MT"/>
              </a:rPr>
              <a:t> </a:t>
            </a:r>
            <a:r>
              <a:rPr sz="2400" dirty="0">
                <a:solidFill>
                  <a:srgbClr val="404040"/>
                </a:solidFill>
                <a:latin typeface="Arial MT"/>
                <a:cs typeface="Arial MT"/>
              </a:rPr>
              <a:t>up</a:t>
            </a:r>
            <a:r>
              <a:rPr sz="2400" spc="-75" dirty="0">
                <a:solidFill>
                  <a:srgbClr val="404040"/>
                </a:solidFill>
                <a:latin typeface="Arial MT"/>
                <a:cs typeface="Arial MT"/>
              </a:rPr>
              <a:t> </a:t>
            </a:r>
            <a:r>
              <a:rPr sz="2400" dirty="0">
                <a:solidFill>
                  <a:srgbClr val="404040"/>
                </a:solidFill>
                <a:latin typeface="Arial MT"/>
                <a:cs typeface="Arial MT"/>
              </a:rPr>
              <a:t>without</a:t>
            </a:r>
            <a:r>
              <a:rPr sz="2400" spc="-75" dirty="0">
                <a:solidFill>
                  <a:srgbClr val="404040"/>
                </a:solidFill>
                <a:latin typeface="Arial MT"/>
                <a:cs typeface="Arial MT"/>
              </a:rPr>
              <a:t> </a:t>
            </a:r>
            <a:r>
              <a:rPr sz="2400" spc="-10" dirty="0">
                <a:solidFill>
                  <a:srgbClr val="404040"/>
                </a:solidFill>
                <a:latin typeface="Arial MT"/>
                <a:cs typeface="Arial MT"/>
              </a:rPr>
              <a:t>warning.</a:t>
            </a:r>
            <a:endParaRPr sz="2400">
              <a:latin typeface="Arial MT"/>
              <a:cs typeface="Arial MT"/>
            </a:endParaRPr>
          </a:p>
          <a:p>
            <a:pPr marL="355600" marR="5715" indent="-342900" algn="just">
              <a:lnSpc>
                <a:spcPct val="100000"/>
              </a:lnSpc>
              <a:spcBef>
                <a:spcPts val="1000"/>
              </a:spcBef>
            </a:pPr>
            <a:r>
              <a:rPr sz="1950" dirty="0">
                <a:solidFill>
                  <a:srgbClr val="90C226"/>
                </a:solidFill>
                <a:latin typeface="Marlett"/>
                <a:cs typeface="Marlett"/>
              </a:rPr>
              <a:t></a:t>
            </a:r>
            <a:r>
              <a:rPr sz="1950" spc="200" dirty="0">
                <a:solidFill>
                  <a:srgbClr val="90C226"/>
                </a:solidFill>
                <a:latin typeface="Times New Roman"/>
                <a:cs typeface="Times New Roman"/>
              </a:rPr>
              <a:t> </a:t>
            </a:r>
            <a:r>
              <a:rPr sz="2400" dirty="0">
                <a:solidFill>
                  <a:srgbClr val="404040"/>
                </a:solidFill>
                <a:latin typeface="Arial MT"/>
                <a:cs typeface="Arial MT"/>
              </a:rPr>
              <a:t>The</a:t>
            </a:r>
            <a:r>
              <a:rPr sz="2400" spc="325" dirty="0">
                <a:solidFill>
                  <a:srgbClr val="404040"/>
                </a:solidFill>
                <a:latin typeface="Arial MT"/>
                <a:cs typeface="Arial MT"/>
              </a:rPr>
              <a:t> </a:t>
            </a:r>
            <a:r>
              <a:rPr sz="2400" dirty="0">
                <a:solidFill>
                  <a:srgbClr val="404040"/>
                </a:solidFill>
                <a:latin typeface="Arial MT"/>
                <a:cs typeface="Arial MT"/>
              </a:rPr>
              <a:t>vacuum</a:t>
            </a:r>
            <a:r>
              <a:rPr sz="2400" spc="335" dirty="0">
                <a:solidFill>
                  <a:srgbClr val="404040"/>
                </a:solidFill>
                <a:latin typeface="Arial MT"/>
                <a:cs typeface="Arial MT"/>
              </a:rPr>
              <a:t> </a:t>
            </a:r>
            <a:r>
              <a:rPr sz="2400" dirty="0">
                <a:solidFill>
                  <a:srgbClr val="404040"/>
                </a:solidFill>
                <a:latin typeface="Arial MT"/>
                <a:cs typeface="Arial MT"/>
              </a:rPr>
              <a:t>world</a:t>
            </a:r>
            <a:r>
              <a:rPr sz="2400" spc="340" dirty="0">
                <a:solidFill>
                  <a:srgbClr val="404040"/>
                </a:solidFill>
                <a:latin typeface="Arial MT"/>
                <a:cs typeface="Arial MT"/>
              </a:rPr>
              <a:t> </a:t>
            </a:r>
            <a:r>
              <a:rPr sz="2400" dirty="0">
                <a:solidFill>
                  <a:srgbClr val="404040"/>
                </a:solidFill>
                <a:latin typeface="Arial MT"/>
                <a:cs typeface="Arial MT"/>
              </a:rPr>
              <a:t>as</a:t>
            </a:r>
            <a:r>
              <a:rPr sz="2400" spc="325" dirty="0">
                <a:solidFill>
                  <a:srgbClr val="404040"/>
                </a:solidFill>
                <a:latin typeface="Arial MT"/>
                <a:cs typeface="Arial MT"/>
              </a:rPr>
              <a:t> </a:t>
            </a:r>
            <a:r>
              <a:rPr sz="2400" dirty="0">
                <a:solidFill>
                  <a:srgbClr val="404040"/>
                </a:solidFill>
                <a:latin typeface="Arial MT"/>
                <a:cs typeface="Arial MT"/>
              </a:rPr>
              <a:t>we</a:t>
            </a:r>
            <a:r>
              <a:rPr sz="2400" spc="330" dirty="0">
                <a:solidFill>
                  <a:srgbClr val="404040"/>
                </a:solidFill>
                <a:latin typeface="Arial MT"/>
                <a:cs typeface="Arial MT"/>
              </a:rPr>
              <a:t> </a:t>
            </a:r>
            <a:r>
              <a:rPr sz="2400" dirty="0">
                <a:solidFill>
                  <a:srgbClr val="404040"/>
                </a:solidFill>
                <a:latin typeface="Arial MT"/>
                <a:cs typeface="Arial MT"/>
              </a:rPr>
              <a:t>described</a:t>
            </a:r>
            <a:r>
              <a:rPr sz="2400" spc="345" dirty="0">
                <a:solidFill>
                  <a:srgbClr val="404040"/>
                </a:solidFill>
                <a:latin typeface="Arial MT"/>
                <a:cs typeface="Arial MT"/>
              </a:rPr>
              <a:t> </a:t>
            </a:r>
            <a:r>
              <a:rPr sz="2400" dirty="0">
                <a:solidFill>
                  <a:srgbClr val="404040"/>
                </a:solidFill>
                <a:latin typeface="Arial MT"/>
                <a:cs typeface="Arial MT"/>
              </a:rPr>
              <a:t>it</a:t>
            </a:r>
            <a:r>
              <a:rPr sz="2400" spc="320" dirty="0">
                <a:solidFill>
                  <a:srgbClr val="404040"/>
                </a:solidFill>
                <a:latin typeface="Arial MT"/>
                <a:cs typeface="Arial MT"/>
              </a:rPr>
              <a:t> </a:t>
            </a:r>
            <a:r>
              <a:rPr sz="2400" dirty="0">
                <a:solidFill>
                  <a:srgbClr val="404040"/>
                </a:solidFill>
                <a:latin typeface="Arial MT"/>
                <a:cs typeface="Arial MT"/>
              </a:rPr>
              <a:t>is</a:t>
            </a:r>
            <a:r>
              <a:rPr sz="2400" spc="325" dirty="0">
                <a:solidFill>
                  <a:srgbClr val="404040"/>
                </a:solidFill>
                <a:latin typeface="Arial MT"/>
                <a:cs typeface="Arial MT"/>
              </a:rPr>
              <a:t> </a:t>
            </a:r>
            <a:r>
              <a:rPr sz="2400" dirty="0">
                <a:solidFill>
                  <a:srgbClr val="404040"/>
                </a:solidFill>
                <a:latin typeface="Arial MT"/>
                <a:cs typeface="Arial MT"/>
              </a:rPr>
              <a:t>deterministic,</a:t>
            </a:r>
            <a:r>
              <a:rPr sz="2400" spc="330" dirty="0">
                <a:solidFill>
                  <a:srgbClr val="404040"/>
                </a:solidFill>
                <a:latin typeface="Arial MT"/>
                <a:cs typeface="Arial MT"/>
              </a:rPr>
              <a:t> </a:t>
            </a:r>
            <a:r>
              <a:rPr sz="2400" dirty="0">
                <a:solidFill>
                  <a:srgbClr val="404040"/>
                </a:solidFill>
                <a:latin typeface="Arial MT"/>
                <a:cs typeface="Arial MT"/>
              </a:rPr>
              <a:t>but</a:t>
            </a:r>
            <a:r>
              <a:rPr sz="2400" spc="330" dirty="0">
                <a:solidFill>
                  <a:srgbClr val="404040"/>
                </a:solidFill>
                <a:latin typeface="Arial MT"/>
                <a:cs typeface="Arial MT"/>
              </a:rPr>
              <a:t> </a:t>
            </a:r>
            <a:r>
              <a:rPr sz="2400" dirty="0">
                <a:solidFill>
                  <a:srgbClr val="404040"/>
                </a:solidFill>
                <a:latin typeface="Arial MT"/>
                <a:cs typeface="Arial MT"/>
              </a:rPr>
              <a:t>variations</a:t>
            </a:r>
            <a:r>
              <a:rPr sz="2400" spc="340" dirty="0">
                <a:solidFill>
                  <a:srgbClr val="404040"/>
                </a:solidFill>
                <a:latin typeface="Arial MT"/>
                <a:cs typeface="Arial MT"/>
              </a:rPr>
              <a:t> </a:t>
            </a:r>
            <a:r>
              <a:rPr sz="2400" spc="-25" dirty="0">
                <a:solidFill>
                  <a:srgbClr val="404040"/>
                </a:solidFill>
                <a:latin typeface="Arial MT"/>
                <a:cs typeface="Arial MT"/>
              </a:rPr>
              <a:t>can </a:t>
            </a:r>
            <a:r>
              <a:rPr sz="2400" dirty="0">
                <a:solidFill>
                  <a:srgbClr val="404040"/>
                </a:solidFill>
                <a:latin typeface="Arial MT"/>
                <a:cs typeface="Arial MT"/>
              </a:rPr>
              <a:t>include</a:t>
            </a:r>
            <a:r>
              <a:rPr sz="2400" spc="95" dirty="0">
                <a:solidFill>
                  <a:srgbClr val="404040"/>
                </a:solidFill>
                <a:latin typeface="Arial MT"/>
                <a:cs typeface="Arial MT"/>
              </a:rPr>
              <a:t>  </a:t>
            </a:r>
            <a:r>
              <a:rPr sz="2400" dirty="0">
                <a:solidFill>
                  <a:srgbClr val="404040"/>
                </a:solidFill>
                <a:latin typeface="Arial MT"/>
                <a:cs typeface="Arial MT"/>
              </a:rPr>
              <a:t>stochastic</a:t>
            </a:r>
            <a:r>
              <a:rPr sz="2400" spc="85" dirty="0">
                <a:solidFill>
                  <a:srgbClr val="404040"/>
                </a:solidFill>
                <a:latin typeface="Arial MT"/>
                <a:cs typeface="Arial MT"/>
              </a:rPr>
              <a:t>  </a:t>
            </a:r>
            <a:r>
              <a:rPr sz="2400" dirty="0">
                <a:solidFill>
                  <a:srgbClr val="404040"/>
                </a:solidFill>
                <a:latin typeface="Arial MT"/>
                <a:cs typeface="Arial MT"/>
              </a:rPr>
              <a:t>elements</a:t>
            </a:r>
            <a:r>
              <a:rPr sz="2400" spc="90" dirty="0">
                <a:solidFill>
                  <a:srgbClr val="404040"/>
                </a:solidFill>
                <a:latin typeface="Arial MT"/>
                <a:cs typeface="Arial MT"/>
              </a:rPr>
              <a:t>  </a:t>
            </a:r>
            <a:r>
              <a:rPr sz="2400" dirty="0">
                <a:solidFill>
                  <a:srgbClr val="404040"/>
                </a:solidFill>
                <a:latin typeface="Arial MT"/>
                <a:cs typeface="Arial MT"/>
              </a:rPr>
              <a:t>such</a:t>
            </a:r>
            <a:r>
              <a:rPr sz="2400" spc="90" dirty="0">
                <a:solidFill>
                  <a:srgbClr val="404040"/>
                </a:solidFill>
                <a:latin typeface="Arial MT"/>
                <a:cs typeface="Arial MT"/>
              </a:rPr>
              <a:t>  </a:t>
            </a:r>
            <a:r>
              <a:rPr sz="2400" dirty="0">
                <a:solidFill>
                  <a:srgbClr val="404040"/>
                </a:solidFill>
                <a:latin typeface="Arial MT"/>
                <a:cs typeface="Arial MT"/>
              </a:rPr>
              <a:t>as</a:t>
            </a:r>
            <a:r>
              <a:rPr sz="2400" spc="85" dirty="0">
                <a:solidFill>
                  <a:srgbClr val="404040"/>
                </a:solidFill>
                <a:latin typeface="Arial MT"/>
                <a:cs typeface="Arial MT"/>
              </a:rPr>
              <a:t>  </a:t>
            </a:r>
            <a:r>
              <a:rPr sz="2400" dirty="0">
                <a:solidFill>
                  <a:srgbClr val="404040"/>
                </a:solidFill>
                <a:latin typeface="Arial MT"/>
                <a:cs typeface="Arial MT"/>
              </a:rPr>
              <a:t>randomly</a:t>
            </a:r>
            <a:r>
              <a:rPr sz="2400" spc="90" dirty="0">
                <a:solidFill>
                  <a:srgbClr val="404040"/>
                </a:solidFill>
                <a:latin typeface="Arial MT"/>
                <a:cs typeface="Arial MT"/>
              </a:rPr>
              <a:t>  </a:t>
            </a:r>
            <a:r>
              <a:rPr sz="2400" dirty="0">
                <a:solidFill>
                  <a:srgbClr val="404040"/>
                </a:solidFill>
                <a:latin typeface="Arial MT"/>
                <a:cs typeface="Arial MT"/>
              </a:rPr>
              <a:t>appearing</a:t>
            </a:r>
            <a:r>
              <a:rPr sz="2400" spc="100" dirty="0">
                <a:solidFill>
                  <a:srgbClr val="404040"/>
                </a:solidFill>
                <a:latin typeface="Arial MT"/>
                <a:cs typeface="Arial MT"/>
              </a:rPr>
              <a:t>  </a:t>
            </a:r>
            <a:r>
              <a:rPr sz="2400" dirty="0">
                <a:solidFill>
                  <a:srgbClr val="404040"/>
                </a:solidFill>
                <a:latin typeface="Arial MT"/>
                <a:cs typeface="Arial MT"/>
              </a:rPr>
              <a:t>dirt</a:t>
            </a:r>
            <a:r>
              <a:rPr sz="2400" spc="85" dirty="0">
                <a:solidFill>
                  <a:srgbClr val="404040"/>
                </a:solidFill>
                <a:latin typeface="Arial MT"/>
                <a:cs typeface="Arial MT"/>
              </a:rPr>
              <a:t>  </a:t>
            </a:r>
            <a:r>
              <a:rPr sz="2400" dirty="0">
                <a:solidFill>
                  <a:srgbClr val="404040"/>
                </a:solidFill>
                <a:latin typeface="Arial MT"/>
                <a:cs typeface="Arial MT"/>
              </a:rPr>
              <a:t>and</a:t>
            </a:r>
            <a:r>
              <a:rPr sz="2400" spc="90" dirty="0">
                <a:solidFill>
                  <a:srgbClr val="404040"/>
                </a:solidFill>
                <a:latin typeface="Arial MT"/>
                <a:cs typeface="Arial MT"/>
              </a:rPr>
              <a:t>  </a:t>
            </a:r>
            <a:r>
              <a:rPr sz="2400" spc="-25" dirty="0">
                <a:solidFill>
                  <a:srgbClr val="404040"/>
                </a:solidFill>
                <a:latin typeface="Arial MT"/>
                <a:cs typeface="Arial MT"/>
              </a:rPr>
              <a:t>an </a:t>
            </a:r>
            <a:r>
              <a:rPr sz="2400" dirty="0">
                <a:solidFill>
                  <a:srgbClr val="404040"/>
                </a:solidFill>
                <a:latin typeface="Arial MT"/>
                <a:cs typeface="Arial MT"/>
              </a:rPr>
              <a:t>unreliable</a:t>
            </a:r>
            <a:r>
              <a:rPr sz="2400" spc="-130" dirty="0">
                <a:solidFill>
                  <a:srgbClr val="404040"/>
                </a:solidFill>
                <a:latin typeface="Arial MT"/>
                <a:cs typeface="Arial MT"/>
              </a:rPr>
              <a:t> </a:t>
            </a:r>
            <a:r>
              <a:rPr sz="2400" dirty="0">
                <a:solidFill>
                  <a:srgbClr val="404040"/>
                </a:solidFill>
                <a:latin typeface="Arial MT"/>
                <a:cs typeface="Arial MT"/>
              </a:rPr>
              <a:t>suction</a:t>
            </a:r>
            <a:r>
              <a:rPr sz="2400" spc="-130" dirty="0">
                <a:solidFill>
                  <a:srgbClr val="404040"/>
                </a:solidFill>
                <a:latin typeface="Arial MT"/>
                <a:cs typeface="Arial MT"/>
              </a:rPr>
              <a:t> </a:t>
            </a:r>
            <a:r>
              <a:rPr sz="2400" spc="-10" dirty="0">
                <a:solidFill>
                  <a:srgbClr val="404040"/>
                </a:solidFill>
                <a:latin typeface="Arial MT"/>
                <a:cs typeface="Arial MT"/>
              </a:rPr>
              <a:t>mechanism.</a:t>
            </a:r>
            <a:endParaRPr sz="2400">
              <a:latin typeface="Arial MT"/>
              <a:cs typeface="Arial MT"/>
            </a:endParaRPr>
          </a:p>
          <a:p>
            <a:pPr marL="355600" marR="5080" indent="-342900" algn="just">
              <a:lnSpc>
                <a:spcPct val="100000"/>
              </a:lnSpc>
              <a:spcBef>
                <a:spcPts val="1000"/>
              </a:spcBef>
            </a:pPr>
            <a:r>
              <a:rPr sz="1950" dirty="0">
                <a:solidFill>
                  <a:srgbClr val="90C226"/>
                </a:solidFill>
                <a:latin typeface="Marlett"/>
                <a:cs typeface="Marlett"/>
              </a:rPr>
              <a:t></a:t>
            </a:r>
            <a:r>
              <a:rPr sz="1950" spc="210" dirty="0">
                <a:solidFill>
                  <a:srgbClr val="90C226"/>
                </a:solidFill>
                <a:latin typeface="Times New Roman"/>
                <a:cs typeface="Times New Roman"/>
              </a:rPr>
              <a:t> </a:t>
            </a:r>
            <a:r>
              <a:rPr sz="2400" dirty="0">
                <a:solidFill>
                  <a:srgbClr val="404040"/>
                </a:solidFill>
                <a:latin typeface="Arial MT"/>
                <a:cs typeface="Arial MT"/>
              </a:rPr>
              <a:t>environment</a:t>
            </a:r>
            <a:r>
              <a:rPr sz="2400" spc="30" dirty="0">
                <a:solidFill>
                  <a:srgbClr val="404040"/>
                </a:solidFill>
                <a:latin typeface="Arial MT"/>
                <a:cs typeface="Arial MT"/>
              </a:rPr>
              <a:t>  </a:t>
            </a:r>
            <a:r>
              <a:rPr sz="2400" dirty="0">
                <a:solidFill>
                  <a:srgbClr val="404040"/>
                </a:solidFill>
                <a:latin typeface="Arial MT"/>
                <a:cs typeface="Arial MT"/>
              </a:rPr>
              <a:t>is</a:t>
            </a:r>
            <a:r>
              <a:rPr sz="2400" spc="25" dirty="0">
                <a:solidFill>
                  <a:srgbClr val="404040"/>
                </a:solidFill>
                <a:latin typeface="Arial MT"/>
                <a:cs typeface="Arial MT"/>
              </a:rPr>
              <a:t>  </a:t>
            </a:r>
            <a:r>
              <a:rPr sz="2400" dirty="0">
                <a:solidFill>
                  <a:srgbClr val="404040"/>
                </a:solidFill>
                <a:latin typeface="Arial MT"/>
                <a:cs typeface="Arial MT"/>
              </a:rPr>
              <a:t>uncertain</a:t>
            </a:r>
            <a:r>
              <a:rPr sz="2400" spc="30" dirty="0">
                <a:solidFill>
                  <a:srgbClr val="404040"/>
                </a:solidFill>
                <a:latin typeface="Arial MT"/>
                <a:cs typeface="Arial MT"/>
              </a:rPr>
              <a:t>  </a:t>
            </a:r>
            <a:r>
              <a:rPr sz="2400" dirty="0">
                <a:solidFill>
                  <a:srgbClr val="404040"/>
                </a:solidFill>
                <a:latin typeface="Arial MT"/>
                <a:cs typeface="Arial MT"/>
              </a:rPr>
              <a:t>if</a:t>
            </a:r>
            <a:r>
              <a:rPr sz="2400" spc="25" dirty="0">
                <a:solidFill>
                  <a:srgbClr val="404040"/>
                </a:solidFill>
                <a:latin typeface="Arial MT"/>
                <a:cs typeface="Arial MT"/>
              </a:rPr>
              <a:t>  </a:t>
            </a:r>
            <a:r>
              <a:rPr sz="2400" dirty="0">
                <a:solidFill>
                  <a:srgbClr val="404040"/>
                </a:solidFill>
                <a:latin typeface="Arial MT"/>
                <a:cs typeface="Arial MT"/>
              </a:rPr>
              <a:t>it</a:t>
            </a:r>
            <a:r>
              <a:rPr sz="2400" spc="25" dirty="0">
                <a:solidFill>
                  <a:srgbClr val="404040"/>
                </a:solidFill>
                <a:latin typeface="Arial MT"/>
                <a:cs typeface="Arial MT"/>
              </a:rPr>
              <a:t>  </a:t>
            </a:r>
            <a:r>
              <a:rPr sz="2400" dirty="0">
                <a:solidFill>
                  <a:srgbClr val="404040"/>
                </a:solidFill>
                <a:latin typeface="Arial MT"/>
                <a:cs typeface="Arial MT"/>
              </a:rPr>
              <a:t>is</a:t>
            </a:r>
            <a:r>
              <a:rPr sz="2400" spc="25" dirty="0">
                <a:solidFill>
                  <a:srgbClr val="404040"/>
                </a:solidFill>
                <a:latin typeface="Arial MT"/>
                <a:cs typeface="Arial MT"/>
              </a:rPr>
              <a:t>  </a:t>
            </a:r>
            <a:r>
              <a:rPr sz="2400" dirty="0">
                <a:solidFill>
                  <a:srgbClr val="404040"/>
                </a:solidFill>
                <a:latin typeface="Arial MT"/>
                <a:cs typeface="Arial MT"/>
              </a:rPr>
              <a:t>not</a:t>
            </a:r>
            <a:r>
              <a:rPr sz="2400" spc="25" dirty="0">
                <a:solidFill>
                  <a:srgbClr val="404040"/>
                </a:solidFill>
                <a:latin typeface="Arial MT"/>
                <a:cs typeface="Arial MT"/>
              </a:rPr>
              <a:t>  </a:t>
            </a:r>
            <a:r>
              <a:rPr sz="2400" dirty="0">
                <a:solidFill>
                  <a:srgbClr val="404040"/>
                </a:solidFill>
                <a:latin typeface="Arial MT"/>
                <a:cs typeface="Arial MT"/>
              </a:rPr>
              <a:t>fully</a:t>
            </a:r>
            <a:r>
              <a:rPr sz="2400" spc="30" dirty="0">
                <a:solidFill>
                  <a:srgbClr val="404040"/>
                </a:solidFill>
                <a:latin typeface="Arial MT"/>
                <a:cs typeface="Arial MT"/>
              </a:rPr>
              <a:t>  </a:t>
            </a:r>
            <a:r>
              <a:rPr sz="2400" dirty="0">
                <a:solidFill>
                  <a:srgbClr val="404040"/>
                </a:solidFill>
                <a:latin typeface="Arial MT"/>
                <a:cs typeface="Arial MT"/>
              </a:rPr>
              <a:t>environment</a:t>
            </a:r>
            <a:r>
              <a:rPr sz="2400" spc="25" dirty="0">
                <a:solidFill>
                  <a:srgbClr val="404040"/>
                </a:solidFill>
                <a:latin typeface="Arial MT"/>
                <a:cs typeface="Arial MT"/>
              </a:rPr>
              <a:t>  </a:t>
            </a:r>
            <a:r>
              <a:rPr sz="2400" dirty="0">
                <a:solidFill>
                  <a:srgbClr val="404040"/>
                </a:solidFill>
                <a:latin typeface="Arial MT"/>
                <a:cs typeface="Arial MT"/>
              </a:rPr>
              <a:t>descriptions</a:t>
            </a:r>
            <a:r>
              <a:rPr sz="2400" spc="35" dirty="0">
                <a:solidFill>
                  <a:srgbClr val="404040"/>
                </a:solidFill>
                <a:latin typeface="Arial MT"/>
                <a:cs typeface="Arial MT"/>
              </a:rPr>
              <a:t>  </a:t>
            </a:r>
            <a:r>
              <a:rPr sz="2400" spc="-25" dirty="0">
                <a:solidFill>
                  <a:srgbClr val="404040"/>
                </a:solidFill>
                <a:latin typeface="Arial MT"/>
                <a:cs typeface="Arial MT"/>
              </a:rPr>
              <a:t>are </a:t>
            </a:r>
            <a:r>
              <a:rPr sz="2400" dirty="0">
                <a:solidFill>
                  <a:srgbClr val="404040"/>
                </a:solidFill>
                <a:latin typeface="Arial MT"/>
                <a:cs typeface="Arial MT"/>
              </a:rPr>
              <a:t>usually</a:t>
            </a:r>
            <a:r>
              <a:rPr sz="2400" spc="409" dirty="0">
                <a:solidFill>
                  <a:srgbClr val="404040"/>
                </a:solidFill>
                <a:latin typeface="Arial MT"/>
                <a:cs typeface="Arial MT"/>
              </a:rPr>
              <a:t> </a:t>
            </a:r>
            <a:r>
              <a:rPr sz="2400" dirty="0">
                <a:solidFill>
                  <a:srgbClr val="404040"/>
                </a:solidFill>
                <a:latin typeface="Arial MT"/>
                <a:cs typeface="Arial MT"/>
              </a:rPr>
              <a:t>associated</a:t>
            </a:r>
            <a:r>
              <a:rPr sz="2400" spc="409" dirty="0">
                <a:solidFill>
                  <a:srgbClr val="404040"/>
                </a:solidFill>
                <a:latin typeface="Arial MT"/>
                <a:cs typeface="Arial MT"/>
              </a:rPr>
              <a:t> </a:t>
            </a:r>
            <a:r>
              <a:rPr sz="2400" dirty="0">
                <a:solidFill>
                  <a:srgbClr val="404040"/>
                </a:solidFill>
                <a:latin typeface="Arial MT"/>
                <a:cs typeface="Arial MT"/>
              </a:rPr>
              <a:t>with</a:t>
            </a:r>
            <a:r>
              <a:rPr sz="2400" spc="409" dirty="0">
                <a:solidFill>
                  <a:srgbClr val="404040"/>
                </a:solidFill>
                <a:latin typeface="Arial MT"/>
                <a:cs typeface="Arial MT"/>
              </a:rPr>
              <a:t> </a:t>
            </a:r>
            <a:r>
              <a:rPr sz="2400" dirty="0">
                <a:solidFill>
                  <a:srgbClr val="404040"/>
                </a:solidFill>
                <a:latin typeface="Arial MT"/>
                <a:cs typeface="Arial MT"/>
              </a:rPr>
              <a:t>performance</a:t>
            </a:r>
            <a:r>
              <a:rPr sz="2400" spc="415" dirty="0">
                <a:solidFill>
                  <a:srgbClr val="404040"/>
                </a:solidFill>
                <a:latin typeface="Arial MT"/>
                <a:cs typeface="Arial MT"/>
              </a:rPr>
              <a:t> </a:t>
            </a:r>
            <a:r>
              <a:rPr sz="2400" dirty="0">
                <a:solidFill>
                  <a:srgbClr val="404040"/>
                </a:solidFill>
                <a:latin typeface="Arial MT"/>
                <a:cs typeface="Arial MT"/>
              </a:rPr>
              <a:t>measures</a:t>
            </a:r>
            <a:r>
              <a:rPr sz="2400" spc="409" dirty="0">
                <a:solidFill>
                  <a:srgbClr val="404040"/>
                </a:solidFill>
                <a:latin typeface="Arial MT"/>
                <a:cs typeface="Arial MT"/>
              </a:rPr>
              <a:t> </a:t>
            </a:r>
            <a:r>
              <a:rPr sz="2400" dirty="0">
                <a:solidFill>
                  <a:srgbClr val="404040"/>
                </a:solidFill>
                <a:latin typeface="Arial MT"/>
                <a:cs typeface="Arial MT"/>
              </a:rPr>
              <a:t>that</a:t>
            </a:r>
            <a:r>
              <a:rPr sz="2400" spc="395" dirty="0">
                <a:solidFill>
                  <a:srgbClr val="404040"/>
                </a:solidFill>
                <a:latin typeface="Arial MT"/>
                <a:cs typeface="Arial MT"/>
              </a:rPr>
              <a:t> </a:t>
            </a:r>
            <a:r>
              <a:rPr sz="2400" dirty="0">
                <a:solidFill>
                  <a:srgbClr val="404040"/>
                </a:solidFill>
                <a:latin typeface="Arial MT"/>
                <a:cs typeface="Arial MT"/>
              </a:rPr>
              <a:t>require</a:t>
            </a:r>
            <a:r>
              <a:rPr sz="2400" spc="415" dirty="0">
                <a:solidFill>
                  <a:srgbClr val="404040"/>
                </a:solidFill>
                <a:latin typeface="Arial MT"/>
                <a:cs typeface="Arial MT"/>
              </a:rPr>
              <a:t> </a:t>
            </a:r>
            <a:r>
              <a:rPr sz="2400" dirty="0">
                <a:solidFill>
                  <a:srgbClr val="404040"/>
                </a:solidFill>
                <a:latin typeface="Arial MT"/>
                <a:cs typeface="Arial MT"/>
              </a:rPr>
              <a:t>the</a:t>
            </a:r>
            <a:r>
              <a:rPr sz="2400" spc="400" dirty="0">
                <a:solidFill>
                  <a:srgbClr val="404040"/>
                </a:solidFill>
                <a:latin typeface="Arial MT"/>
                <a:cs typeface="Arial MT"/>
              </a:rPr>
              <a:t> </a:t>
            </a:r>
            <a:r>
              <a:rPr sz="2400" dirty="0">
                <a:solidFill>
                  <a:srgbClr val="404040"/>
                </a:solidFill>
                <a:latin typeface="Arial MT"/>
                <a:cs typeface="Arial MT"/>
              </a:rPr>
              <a:t>agent</a:t>
            </a:r>
            <a:r>
              <a:rPr sz="2400" spc="400" dirty="0">
                <a:solidFill>
                  <a:srgbClr val="404040"/>
                </a:solidFill>
                <a:latin typeface="Arial MT"/>
                <a:cs typeface="Arial MT"/>
              </a:rPr>
              <a:t> </a:t>
            </a:r>
            <a:r>
              <a:rPr sz="2400" spc="-25" dirty="0">
                <a:solidFill>
                  <a:srgbClr val="404040"/>
                </a:solidFill>
                <a:latin typeface="Arial MT"/>
                <a:cs typeface="Arial MT"/>
              </a:rPr>
              <a:t>to </a:t>
            </a:r>
            <a:r>
              <a:rPr sz="2400" dirty="0">
                <a:solidFill>
                  <a:srgbClr val="404040"/>
                </a:solidFill>
                <a:latin typeface="Arial MT"/>
                <a:cs typeface="Arial MT"/>
              </a:rPr>
              <a:t>succeed</a:t>
            </a:r>
            <a:r>
              <a:rPr sz="2400" spc="-55" dirty="0">
                <a:solidFill>
                  <a:srgbClr val="404040"/>
                </a:solidFill>
                <a:latin typeface="Arial MT"/>
                <a:cs typeface="Arial MT"/>
              </a:rPr>
              <a:t> </a:t>
            </a:r>
            <a:r>
              <a:rPr sz="2400" dirty="0">
                <a:solidFill>
                  <a:srgbClr val="404040"/>
                </a:solidFill>
                <a:latin typeface="Arial MT"/>
                <a:cs typeface="Arial MT"/>
              </a:rPr>
              <a:t>for</a:t>
            </a:r>
            <a:r>
              <a:rPr sz="2400" spc="-55" dirty="0">
                <a:solidFill>
                  <a:srgbClr val="404040"/>
                </a:solidFill>
                <a:latin typeface="Arial MT"/>
                <a:cs typeface="Arial MT"/>
              </a:rPr>
              <a:t> </a:t>
            </a:r>
            <a:r>
              <a:rPr sz="2400" dirty="0">
                <a:solidFill>
                  <a:srgbClr val="404040"/>
                </a:solidFill>
                <a:latin typeface="Arial MT"/>
                <a:cs typeface="Arial MT"/>
              </a:rPr>
              <a:t>all</a:t>
            </a:r>
            <a:r>
              <a:rPr sz="2400" spc="-55" dirty="0">
                <a:solidFill>
                  <a:srgbClr val="404040"/>
                </a:solidFill>
                <a:latin typeface="Arial MT"/>
                <a:cs typeface="Arial MT"/>
              </a:rPr>
              <a:t> </a:t>
            </a:r>
            <a:r>
              <a:rPr sz="2400" dirty="0">
                <a:solidFill>
                  <a:srgbClr val="404040"/>
                </a:solidFill>
                <a:latin typeface="Arial MT"/>
                <a:cs typeface="Arial MT"/>
              </a:rPr>
              <a:t>possible</a:t>
            </a:r>
            <a:r>
              <a:rPr sz="2400" spc="-55" dirty="0">
                <a:solidFill>
                  <a:srgbClr val="404040"/>
                </a:solidFill>
                <a:latin typeface="Arial MT"/>
                <a:cs typeface="Arial MT"/>
              </a:rPr>
              <a:t> </a:t>
            </a:r>
            <a:r>
              <a:rPr sz="2400" dirty="0">
                <a:solidFill>
                  <a:srgbClr val="404040"/>
                </a:solidFill>
                <a:latin typeface="Arial MT"/>
                <a:cs typeface="Arial MT"/>
              </a:rPr>
              <a:t>outcomes</a:t>
            </a:r>
            <a:r>
              <a:rPr sz="2400" spc="-55" dirty="0">
                <a:solidFill>
                  <a:srgbClr val="404040"/>
                </a:solidFill>
                <a:latin typeface="Arial MT"/>
                <a:cs typeface="Arial MT"/>
              </a:rPr>
              <a:t> </a:t>
            </a:r>
            <a:r>
              <a:rPr sz="2400" dirty="0">
                <a:solidFill>
                  <a:srgbClr val="404040"/>
                </a:solidFill>
                <a:latin typeface="Arial MT"/>
                <a:cs typeface="Arial MT"/>
              </a:rPr>
              <a:t>of</a:t>
            </a:r>
            <a:r>
              <a:rPr sz="2400" spc="-55" dirty="0">
                <a:solidFill>
                  <a:srgbClr val="404040"/>
                </a:solidFill>
                <a:latin typeface="Arial MT"/>
                <a:cs typeface="Arial MT"/>
              </a:rPr>
              <a:t> </a:t>
            </a:r>
            <a:r>
              <a:rPr sz="2400" dirty="0">
                <a:solidFill>
                  <a:srgbClr val="404040"/>
                </a:solidFill>
                <a:latin typeface="Arial MT"/>
                <a:cs typeface="Arial MT"/>
              </a:rPr>
              <a:t>its</a:t>
            </a:r>
            <a:r>
              <a:rPr sz="2400" spc="-55" dirty="0">
                <a:solidFill>
                  <a:srgbClr val="404040"/>
                </a:solidFill>
                <a:latin typeface="Arial MT"/>
                <a:cs typeface="Arial MT"/>
              </a:rPr>
              <a:t> </a:t>
            </a:r>
            <a:r>
              <a:rPr sz="2400" spc="-10" dirty="0">
                <a:solidFill>
                  <a:srgbClr val="404040"/>
                </a:solidFill>
                <a:latin typeface="Arial MT"/>
                <a:cs typeface="Arial MT"/>
              </a:rPr>
              <a:t>actions.</a:t>
            </a:r>
            <a:endParaRPr sz="2400">
              <a:latin typeface="Arial MT"/>
              <a:cs typeface="Arial M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7420504" y="-4762"/>
            <a:ext cx="4773295" cy="6867525"/>
            <a:chOff x="7420504" y="-4762"/>
            <a:chExt cx="4773295" cy="6867525"/>
          </a:xfrm>
        </p:grpSpPr>
        <p:sp>
          <p:nvSpPr>
            <p:cNvPr id="3" name="object 3"/>
            <p:cNvSpPr/>
            <p:nvPr/>
          </p:nvSpPr>
          <p:spPr>
            <a:xfrm>
              <a:off x="9371011" y="0"/>
              <a:ext cx="1219200" cy="6858000"/>
            </a:xfrm>
            <a:custGeom>
              <a:avLst/>
              <a:gdLst/>
              <a:ahLst/>
              <a:cxnLst/>
              <a:rect l="l" t="t" r="r" b="b"/>
              <a:pathLst>
                <a:path w="1219200" h="6858000">
                  <a:moveTo>
                    <a:pt x="0" y="0"/>
                  </a:moveTo>
                  <a:lnTo>
                    <a:pt x="1219200" y="6858000"/>
                  </a:lnTo>
                </a:path>
              </a:pathLst>
            </a:custGeom>
            <a:ln w="9525">
              <a:solidFill>
                <a:srgbClr val="BFBFBF"/>
              </a:solidFill>
            </a:ln>
          </p:spPr>
          <p:txBody>
            <a:bodyPr wrap="square" lIns="0" tIns="0" rIns="0" bIns="0" rtlCol="0"/>
            <a:lstStyle/>
            <a:p>
              <a:endParaRPr/>
            </a:p>
          </p:txBody>
        </p:sp>
        <p:sp>
          <p:nvSpPr>
            <p:cNvPr id="4" name="object 4"/>
            <p:cNvSpPr/>
            <p:nvPr/>
          </p:nvSpPr>
          <p:spPr>
            <a:xfrm>
              <a:off x="7425266" y="3681412"/>
              <a:ext cx="4763770" cy="3176905"/>
            </a:xfrm>
            <a:custGeom>
              <a:avLst/>
              <a:gdLst/>
              <a:ahLst/>
              <a:cxnLst/>
              <a:rect l="l" t="t" r="r" b="b"/>
              <a:pathLst>
                <a:path w="4763770" h="3176904">
                  <a:moveTo>
                    <a:pt x="4763558" y="0"/>
                  </a:moveTo>
                  <a:lnTo>
                    <a:pt x="0" y="3176587"/>
                  </a:lnTo>
                </a:path>
              </a:pathLst>
            </a:custGeom>
            <a:ln w="9525">
              <a:solidFill>
                <a:srgbClr val="D9D9D9"/>
              </a:solidFill>
            </a:ln>
          </p:spPr>
          <p:txBody>
            <a:bodyPr wrap="square" lIns="0" tIns="0" rIns="0" bIns="0" rtlCol="0"/>
            <a:lstStyle/>
            <a:p>
              <a:endParaRPr/>
            </a:p>
          </p:txBody>
        </p:sp>
        <p:sp>
          <p:nvSpPr>
            <p:cNvPr id="5" name="object 5"/>
            <p:cNvSpPr/>
            <p:nvPr/>
          </p:nvSpPr>
          <p:spPr>
            <a:xfrm>
              <a:off x="9181476" y="0"/>
              <a:ext cx="3007360" cy="6858000"/>
            </a:xfrm>
            <a:custGeom>
              <a:avLst/>
              <a:gdLst/>
              <a:ahLst/>
              <a:cxnLst/>
              <a:rect l="l" t="t" r="r" b="b"/>
              <a:pathLst>
                <a:path w="3007359" h="6858000">
                  <a:moveTo>
                    <a:pt x="3007348" y="6858000"/>
                  </a:moveTo>
                  <a:lnTo>
                    <a:pt x="0" y="6858000"/>
                  </a:lnTo>
                  <a:lnTo>
                    <a:pt x="2043010" y="0"/>
                  </a:lnTo>
                  <a:lnTo>
                    <a:pt x="3007348" y="0"/>
                  </a:lnTo>
                  <a:lnTo>
                    <a:pt x="3007348" y="6858000"/>
                  </a:lnTo>
                  <a:close/>
                </a:path>
              </a:pathLst>
            </a:custGeom>
            <a:solidFill>
              <a:srgbClr val="90C226">
                <a:alpha val="29803"/>
              </a:srgbClr>
            </a:solidFill>
          </p:spPr>
          <p:txBody>
            <a:bodyPr wrap="square" lIns="0" tIns="0" rIns="0" bIns="0" rtlCol="0"/>
            <a:lstStyle/>
            <a:p>
              <a:endParaRPr/>
            </a:p>
          </p:txBody>
        </p:sp>
        <p:sp>
          <p:nvSpPr>
            <p:cNvPr id="6" name="object 6"/>
            <p:cNvSpPr/>
            <p:nvPr/>
          </p:nvSpPr>
          <p:spPr>
            <a:xfrm>
              <a:off x="9604933" y="0"/>
              <a:ext cx="2587625" cy="6858000"/>
            </a:xfrm>
            <a:custGeom>
              <a:avLst/>
              <a:gdLst/>
              <a:ahLst/>
              <a:cxnLst/>
              <a:rect l="l" t="t" r="r" b="b"/>
              <a:pathLst>
                <a:path w="2587625" h="6858000">
                  <a:moveTo>
                    <a:pt x="2587066" y="6858000"/>
                  </a:moveTo>
                  <a:lnTo>
                    <a:pt x="1207968" y="6858000"/>
                  </a:lnTo>
                  <a:lnTo>
                    <a:pt x="0" y="0"/>
                  </a:lnTo>
                  <a:lnTo>
                    <a:pt x="2587066" y="0"/>
                  </a:lnTo>
                  <a:lnTo>
                    <a:pt x="2587066" y="6858000"/>
                  </a:lnTo>
                  <a:close/>
                </a:path>
              </a:pathLst>
            </a:custGeom>
            <a:solidFill>
              <a:srgbClr val="90C226">
                <a:alpha val="19999"/>
              </a:srgbClr>
            </a:solidFill>
          </p:spPr>
          <p:txBody>
            <a:bodyPr wrap="square" lIns="0" tIns="0" rIns="0" bIns="0" rtlCol="0"/>
            <a:lstStyle/>
            <a:p>
              <a:endParaRPr/>
            </a:p>
          </p:txBody>
        </p:sp>
        <p:sp>
          <p:nvSpPr>
            <p:cNvPr id="7" name="object 7"/>
            <p:cNvSpPr/>
            <p:nvPr/>
          </p:nvSpPr>
          <p:spPr>
            <a:xfrm>
              <a:off x="8932332" y="3048000"/>
              <a:ext cx="3260090" cy="3810000"/>
            </a:xfrm>
            <a:custGeom>
              <a:avLst/>
              <a:gdLst/>
              <a:ahLst/>
              <a:cxnLst/>
              <a:rect l="l" t="t" r="r" b="b"/>
              <a:pathLst>
                <a:path w="3260090" h="3810000">
                  <a:moveTo>
                    <a:pt x="3259666" y="3810000"/>
                  </a:moveTo>
                  <a:lnTo>
                    <a:pt x="0" y="3810000"/>
                  </a:lnTo>
                  <a:lnTo>
                    <a:pt x="3259666" y="0"/>
                  </a:lnTo>
                  <a:lnTo>
                    <a:pt x="3259666" y="3810000"/>
                  </a:lnTo>
                  <a:close/>
                </a:path>
              </a:pathLst>
            </a:custGeom>
            <a:solidFill>
              <a:srgbClr val="54A021">
                <a:alpha val="72155"/>
              </a:srgbClr>
            </a:solidFill>
          </p:spPr>
          <p:txBody>
            <a:bodyPr wrap="square" lIns="0" tIns="0" rIns="0" bIns="0" rtlCol="0"/>
            <a:lstStyle/>
            <a:p>
              <a:endParaRPr/>
            </a:p>
          </p:txBody>
        </p:sp>
        <p:sp>
          <p:nvSpPr>
            <p:cNvPr id="8" name="object 8"/>
            <p:cNvSpPr/>
            <p:nvPr/>
          </p:nvSpPr>
          <p:spPr>
            <a:xfrm>
              <a:off x="9337546" y="0"/>
              <a:ext cx="2851785" cy="6858000"/>
            </a:xfrm>
            <a:custGeom>
              <a:avLst/>
              <a:gdLst/>
              <a:ahLst/>
              <a:cxnLst/>
              <a:rect l="l" t="t" r="r" b="b"/>
              <a:pathLst>
                <a:path w="2851784" h="6858000">
                  <a:moveTo>
                    <a:pt x="2851279" y="6858000"/>
                  </a:moveTo>
                  <a:lnTo>
                    <a:pt x="2467704" y="6858000"/>
                  </a:lnTo>
                  <a:lnTo>
                    <a:pt x="0" y="0"/>
                  </a:lnTo>
                  <a:lnTo>
                    <a:pt x="2851279" y="0"/>
                  </a:lnTo>
                  <a:lnTo>
                    <a:pt x="2851279" y="6858000"/>
                  </a:lnTo>
                  <a:close/>
                </a:path>
              </a:pathLst>
            </a:custGeom>
            <a:solidFill>
              <a:srgbClr val="3F7819">
                <a:alpha val="69802"/>
              </a:srgbClr>
            </a:solidFill>
          </p:spPr>
          <p:txBody>
            <a:bodyPr wrap="square" lIns="0" tIns="0" rIns="0" bIns="0" rtlCol="0"/>
            <a:lstStyle/>
            <a:p>
              <a:endParaRPr/>
            </a:p>
          </p:txBody>
        </p:sp>
        <p:sp>
          <p:nvSpPr>
            <p:cNvPr id="9" name="object 9"/>
            <p:cNvSpPr/>
            <p:nvPr/>
          </p:nvSpPr>
          <p:spPr>
            <a:xfrm>
              <a:off x="10898730" y="0"/>
              <a:ext cx="1290320" cy="6858000"/>
            </a:xfrm>
            <a:custGeom>
              <a:avLst/>
              <a:gdLst/>
              <a:ahLst/>
              <a:cxnLst/>
              <a:rect l="l" t="t" r="r" b="b"/>
              <a:pathLst>
                <a:path w="1290320" h="6858000">
                  <a:moveTo>
                    <a:pt x="1290094" y="6858000"/>
                  </a:moveTo>
                  <a:lnTo>
                    <a:pt x="0" y="6858000"/>
                  </a:lnTo>
                  <a:lnTo>
                    <a:pt x="1018477" y="0"/>
                  </a:lnTo>
                  <a:lnTo>
                    <a:pt x="1290094" y="0"/>
                  </a:lnTo>
                  <a:lnTo>
                    <a:pt x="1290094" y="6858000"/>
                  </a:lnTo>
                  <a:close/>
                </a:path>
              </a:pathLst>
            </a:custGeom>
            <a:solidFill>
              <a:srgbClr val="C0E474">
                <a:alpha val="69802"/>
              </a:srgbClr>
            </a:solidFill>
          </p:spPr>
          <p:txBody>
            <a:bodyPr wrap="square" lIns="0" tIns="0" rIns="0" bIns="0" rtlCol="0"/>
            <a:lstStyle/>
            <a:p>
              <a:endParaRPr/>
            </a:p>
          </p:txBody>
        </p:sp>
        <p:sp>
          <p:nvSpPr>
            <p:cNvPr id="10" name="object 10"/>
            <p:cNvSpPr/>
            <p:nvPr/>
          </p:nvSpPr>
          <p:spPr>
            <a:xfrm>
              <a:off x="10940367" y="0"/>
              <a:ext cx="1249045" cy="6858000"/>
            </a:xfrm>
            <a:custGeom>
              <a:avLst/>
              <a:gdLst/>
              <a:ahLst/>
              <a:cxnLst/>
              <a:rect l="l" t="t" r="r" b="b"/>
              <a:pathLst>
                <a:path w="1249045" h="6858000">
                  <a:moveTo>
                    <a:pt x="1248457" y="6858000"/>
                  </a:moveTo>
                  <a:lnTo>
                    <a:pt x="1108013" y="6858000"/>
                  </a:lnTo>
                  <a:lnTo>
                    <a:pt x="0" y="0"/>
                  </a:lnTo>
                  <a:lnTo>
                    <a:pt x="1248457" y="0"/>
                  </a:lnTo>
                  <a:lnTo>
                    <a:pt x="1248457" y="6858000"/>
                  </a:lnTo>
                  <a:close/>
                </a:path>
              </a:pathLst>
            </a:custGeom>
            <a:solidFill>
              <a:srgbClr val="90C226">
                <a:alpha val="65097"/>
              </a:srgbClr>
            </a:solidFill>
          </p:spPr>
          <p:txBody>
            <a:bodyPr wrap="square" lIns="0" tIns="0" rIns="0" bIns="0" rtlCol="0"/>
            <a:lstStyle/>
            <a:p>
              <a:endParaRPr/>
            </a:p>
          </p:txBody>
        </p:sp>
        <p:sp>
          <p:nvSpPr>
            <p:cNvPr id="11" name="object 11"/>
            <p:cNvSpPr/>
            <p:nvPr/>
          </p:nvSpPr>
          <p:spPr>
            <a:xfrm>
              <a:off x="10371666" y="3589866"/>
              <a:ext cx="1817370" cy="3268345"/>
            </a:xfrm>
            <a:custGeom>
              <a:avLst/>
              <a:gdLst/>
              <a:ahLst/>
              <a:cxnLst/>
              <a:rect l="l" t="t" r="r" b="b"/>
              <a:pathLst>
                <a:path w="1817370" h="3268345">
                  <a:moveTo>
                    <a:pt x="1817158" y="3268133"/>
                  </a:moveTo>
                  <a:lnTo>
                    <a:pt x="0" y="3268133"/>
                  </a:lnTo>
                  <a:lnTo>
                    <a:pt x="1817158" y="0"/>
                  </a:lnTo>
                  <a:lnTo>
                    <a:pt x="1817158" y="3268133"/>
                  </a:lnTo>
                  <a:close/>
                </a:path>
              </a:pathLst>
            </a:custGeom>
            <a:solidFill>
              <a:srgbClr val="90C226">
                <a:alpha val="79998"/>
              </a:srgbClr>
            </a:solidFill>
          </p:spPr>
          <p:txBody>
            <a:bodyPr wrap="square" lIns="0" tIns="0" rIns="0" bIns="0" rtlCol="0"/>
            <a:lstStyle/>
            <a:p>
              <a:endParaRPr/>
            </a:p>
          </p:txBody>
        </p:sp>
      </p:grpSp>
      <p:sp>
        <p:nvSpPr>
          <p:cNvPr id="12" name="object 12"/>
          <p:cNvSpPr/>
          <p:nvPr/>
        </p:nvSpPr>
        <p:spPr>
          <a:xfrm>
            <a:off x="0" y="4013200"/>
            <a:ext cx="448945" cy="2844800"/>
          </a:xfrm>
          <a:custGeom>
            <a:avLst/>
            <a:gdLst/>
            <a:ahLst/>
            <a:cxnLst/>
            <a:rect l="l" t="t" r="r" b="b"/>
            <a:pathLst>
              <a:path w="448945" h="2844800">
                <a:moveTo>
                  <a:pt x="448732" y="2844800"/>
                </a:moveTo>
                <a:lnTo>
                  <a:pt x="0" y="2844800"/>
                </a:lnTo>
                <a:lnTo>
                  <a:pt x="0" y="0"/>
                </a:lnTo>
                <a:lnTo>
                  <a:pt x="448732" y="2844800"/>
                </a:lnTo>
                <a:close/>
              </a:path>
            </a:pathLst>
          </a:custGeom>
          <a:solidFill>
            <a:srgbClr val="90C226">
              <a:alpha val="85096"/>
            </a:srgbClr>
          </a:solidFill>
        </p:spPr>
        <p:txBody>
          <a:bodyPr wrap="square" lIns="0" tIns="0" rIns="0" bIns="0" rtlCol="0"/>
          <a:lstStyle/>
          <a:p>
            <a:endParaRPr/>
          </a:p>
        </p:txBody>
      </p:sp>
      <p:sp>
        <p:nvSpPr>
          <p:cNvPr id="13" name="object 13"/>
          <p:cNvSpPr txBox="1"/>
          <p:nvPr/>
        </p:nvSpPr>
        <p:spPr>
          <a:xfrm>
            <a:off x="913856" y="932347"/>
            <a:ext cx="10077450" cy="1030605"/>
          </a:xfrm>
          <a:prstGeom prst="rect">
            <a:avLst/>
          </a:prstGeom>
        </p:spPr>
        <p:txBody>
          <a:bodyPr vert="horz" wrap="square" lIns="0" tIns="12700" rIns="0" bIns="0" rtlCol="0">
            <a:spAutoFit/>
          </a:bodyPr>
          <a:lstStyle/>
          <a:p>
            <a:pPr marL="12700">
              <a:lnSpc>
                <a:spcPct val="100000"/>
              </a:lnSpc>
              <a:spcBef>
                <a:spcPts val="100"/>
              </a:spcBef>
            </a:pPr>
            <a:r>
              <a:rPr sz="1950" dirty="0">
                <a:solidFill>
                  <a:srgbClr val="90C226"/>
                </a:solidFill>
                <a:latin typeface="Marlett"/>
                <a:cs typeface="Marlett"/>
              </a:rPr>
              <a:t></a:t>
            </a:r>
            <a:r>
              <a:rPr sz="1950" spc="200" dirty="0">
                <a:solidFill>
                  <a:srgbClr val="90C226"/>
                </a:solidFill>
                <a:latin typeface="Times New Roman"/>
                <a:cs typeface="Times New Roman"/>
              </a:rPr>
              <a:t> </a:t>
            </a:r>
            <a:r>
              <a:rPr sz="2400" dirty="0">
                <a:solidFill>
                  <a:srgbClr val="404040"/>
                </a:solidFill>
                <a:latin typeface="Arial MT"/>
                <a:cs typeface="Arial MT"/>
              </a:rPr>
              <a:t>environment</a:t>
            </a:r>
            <a:r>
              <a:rPr sz="2400" spc="-35" dirty="0">
                <a:solidFill>
                  <a:srgbClr val="404040"/>
                </a:solidFill>
                <a:latin typeface="Arial MT"/>
                <a:cs typeface="Arial MT"/>
              </a:rPr>
              <a:t> </a:t>
            </a:r>
            <a:r>
              <a:rPr sz="2400" dirty="0">
                <a:solidFill>
                  <a:srgbClr val="404040"/>
                </a:solidFill>
                <a:latin typeface="Arial MT"/>
                <a:cs typeface="Arial MT"/>
              </a:rPr>
              <a:t>is</a:t>
            </a:r>
            <a:r>
              <a:rPr sz="2400" spc="-30" dirty="0">
                <a:solidFill>
                  <a:srgbClr val="404040"/>
                </a:solidFill>
                <a:latin typeface="Arial MT"/>
                <a:cs typeface="Arial MT"/>
              </a:rPr>
              <a:t> </a:t>
            </a:r>
            <a:r>
              <a:rPr sz="2400" b="1" dirty="0">
                <a:solidFill>
                  <a:srgbClr val="404040"/>
                </a:solidFill>
                <a:latin typeface="Arial"/>
                <a:cs typeface="Arial"/>
              </a:rPr>
              <a:t>uncertain</a:t>
            </a:r>
            <a:r>
              <a:rPr sz="2400" b="1" spc="-40" dirty="0">
                <a:solidFill>
                  <a:srgbClr val="404040"/>
                </a:solidFill>
                <a:latin typeface="Arial"/>
                <a:cs typeface="Arial"/>
              </a:rPr>
              <a:t> </a:t>
            </a:r>
            <a:r>
              <a:rPr sz="2400" dirty="0">
                <a:solidFill>
                  <a:srgbClr val="404040"/>
                </a:solidFill>
                <a:latin typeface="Arial MT"/>
                <a:cs typeface="Arial MT"/>
              </a:rPr>
              <a:t>if</a:t>
            </a:r>
            <a:r>
              <a:rPr sz="2400" spc="-40" dirty="0">
                <a:solidFill>
                  <a:srgbClr val="404040"/>
                </a:solidFill>
                <a:latin typeface="Arial MT"/>
                <a:cs typeface="Arial MT"/>
              </a:rPr>
              <a:t> </a:t>
            </a:r>
            <a:r>
              <a:rPr sz="2400" dirty="0">
                <a:solidFill>
                  <a:srgbClr val="404040"/>
                </a:solidFill>
                <a:latin typeface="Arial MT"/>
                <a:cs typeface="Arial MT"/>
              </a:rPr>
              <a:t>it</a:t>
            </a:r>
            <a:r>
              <a:rPr sz="2400" spc="-35" dirty="0">
                <a:solidFill>
                  <a:srgbClr val="404040"/>
                </a:solidFill>
                <a:latin typeface="Arial MT"/>
                <a:cs typeface="Arial MT"/>
              </a:rPr>
              <a:t> </a:t>
            </a:r>
            <a:r>
              <a:rPr sz="2400" dirty="0">
                <a:solidFill>
                  <a:srgbClr val="404040"/>
                </a:solidFill>
                <a:latin typeface="Arial MT"/>
                <a:cs typeface="Arial MT"/>
              </a:rPr>
              <a:t>is</a:t>
            </a:r>
            <a:r>
              <a:rPr sz="2400" spc="-35" dirty="0">
                <a:solidFill>
                  <a:srgbClr val="404040"/>
                </a:solidFill>
                <a:latin typeface="Arial MT"/>
                <a:cs typeface="Arial MT"/>
              </a:rPr>
              <a:t> </a:t>
            </a:r>
            <a:r>
              <a:rPr sz="2400" dirty="0">
                <a:solidFill>
                  <a:srgbClr val="404040"/>
                </a:solidFill>
                <a:latin typeface="Arial MT"/>
                <a:cs typeface="Arial MT"/>
              </a:rPr>
              <a:t>not</a:t>
            </a:r>
            <a:r>
              <a:rPr sz="2400" spc="-40" dirty="0">
                <a:solidFill>
                  <a:srgbClr val="404040"/>
                </a:solidFill>
                <a:latin typeface="Arial MT"/>
                <a:cs typeface="Arial MT"/>
              </a:rPr>
              <a:t> </a:t>
            </a:r>
            <a:r>
              <a:rPr sz="2400" dirty="0">
                <a:solidFill>
                  <a:srgbClr val="404040"/>
                </a:solidFill>
                <a:latin typeface="Arial MT"/>
                <a:cs typeface="Arial MT"/>
              </a:rPr>
              <a:t>fully</a:t>
            </a:r>
            <a:r>
              <a:rPr sz="2400" spc="-35" dirty="0">
                <a:solidFill>
                  <a:srgbClr val="404040"/>
                </a:solidFill>
                <a:latin typeface="Arial MT"/>
                <a:cs typeface="Arial MT"/>
              </a:rPr>
              <a:t> </a:t>
            </a:r>
            <a:r>
              <a:rPr sz="2400" dirty="0">
                <a:solidFill>
                  <a:srgbClr val="404040"/>
                </a:solidFill>
                <a:latin typeface="Arial MT"/>
                <a:cs typeface="Arial MT"/>
              </a:rPr>
              <a:t>observable</a:t>
            </a:r>
            <a:r>
              <a:rPr sz="2400" spc="-35" dirty="0">
                <a:solidFill>
                  <a:srgbClr val="404040"/>
                </a:solidFill>
                <a:latin typeface="Arial MT"/>
                <a:cs typeface="Arial MT"/>
              </a:rPr>
              <a:t> </a:t>
            </a:r>
            <a:r>
              <a:rPr sz="2400" dirty="0">
                <a:solidFill>
                  <a:srgbClr val="404040"/>
                </a:solidFill>
                <a:latin typeface="Arial MT"/>
                <a:cs typeface="Arial MT"/>
              </a:rPr>
              <a:t>or</a:t>
            </a:r>
            <a:r>
              <a:rPr sz="2400" spc="-35" dirty="0">
                <a:solidFill>
                  <a:srgbClr val="404040"/>
                </a:solidFill>
                <a:latin typeface="Arial MT"/>
                <a:cs typeface="Arial MT"/>
              </a:rPr>
              <a:t> </a:t>
            </a:r>
            <a:r>
              <a:rPr sz="2400" dirty="0">
                <a:solidFill>
                  <a:srgbClr val="404040"/>
                </a:solidFill>
                <a:latin typeface="Arial MT"/>
                <a:cs typeface="Arial MT"/>
              </a:rPr>
              <a:t>not</a:t>
            </a:r>
            <a:r>
              <a:rPr sz="2400" spc="-40" dirty="0">
                <a:solidFill>
                  <a:srgbClr val="404040"/>
                </a:solidFill>
                <a:latin typeface="Arial MT"/>
                <a:cs typeface="Arial MT"/>
              </a:rPr>
              <a:t> </a:t>
            </a:r>
            <a:r>
              <a:rPr sz="2400" spc="-10" dirty="0">
                <a:solidFill>
                  <a:srgbClr val="404040"/>
                </a:solidFill>
                <a:latin typeface="Arial MT"/>
                <a:cs typeface="Arial MT"/>
              </a:rPr>
              <a:t>deterministic.</a:t>
            </a:r>
            <a:endParaRPr sz="2400">
              <a:latin typeface="Arial MT"/>
              <a:cs typeface="Arial MT"/>
            </a:endParaRPr>
          </a:p>
          <a:p>
            <a:pPr marL="12700">
              <a:lnSpc>
                <a:spcPct val="100000"/>
              </a:lnSpc>
              <a:spcBef>
                <a:spcPts val="2150"/>
              </a:spcBef>
              <a:tabLst>
                <a:tab pos="440055" algn="l"/>
                <a:tab pos="1036955" algn="l"/>
                <a:tab pos="1684655" algn="l"/>
                <a:tab pos="2093595" algn="l"/>
                <a:tab pos="2673350" algn="l"/>
                <a:tab pos="3490595" algn="l"/>
                <a:tab pos="5408295" algn="l"/>
                <a:tab pos="6803390" algn="l"/>
                <a:tab pos="7909559" algn="l"/>
                <a:tab pos="8573135" algn="l"/>
              </a:tabLst>
            </a:pPr>
            <a:r>
              <a:rPr sz="1950" spc="-50" dirty="0">
                <a:solidFill>
                  <a:srgbClr val="90C226"/>
                </a:solidFill>
                <a:latin typeface="Marlett"/>
                <a:cs typeface="Marlett"/>
              </a:rPr>
              <a:t></a:t>
            </a:r>
            <a:r>
              <a:rPr sz="1950" dirty="0">
                <a:solidFill>
                  <a:srgbClr val="90C226"/>
                </a:solidFill>
                <a:latin typeface="Times New Roman"/>
                <a:cs typeface="Times New Roman"/>
              </a:rPr>
              <a:t>	</a:t>
            </a:r>
            <a:r>
              <a:rPr sz="2400" spc="-25" dirty="0">
                <a:solidFill>
                  <a:srgbClr val="404040"/>
                </a:solidFill>
                <a:latin typeface="Arial MT"/>
                <a:cs typeface="Arial MT"/>
              </a:rPr>
              <a:t>our</a:t>
            </a:r>
            <a:r>
              <a:rPr sz="2400" dirty="0">
                <a:solidFill>
                  <a:srgbClr val="404040"/>
                </a:solidFill>
                <a:latin typeface="Arial MT"/>
                <a:cs typeface="Arial MT"/>
              </a:rPr>
              <a:t>	</a:t>
            </a:r>
            <a:r>
              <a:rPr sz="2400" spc="-25" dirty="0">
                <a:solidFill>
                  <a:srgbClr val="404040"/>
                </a:solidFill>
                <a:latin typeface="Arial MT"/>
                <a:cs typeface="Arial MT"/>
              </a:rPr>
              <a:t>use</a:t>
            </a:r>
            <a:r>
              <a:rPr sz="2400" dirty="0">
                <a:solidFill>
                  <a:srgbClr val="404040"/>
                </a:solidFill>
                <a:latin typeface="Arial MT"/>
                <a:cs typeface="Arial MT"/>
              </a:rPr>
              <a:t>	</a:t>
            </a:r>
            <a:r>
              <a:rPr sz="2400" spc="-25" dirty="0">
                <a:solidFill>
                  <a:srgbClr val="404040"/>
                </a:solidFill>
                <a:latin typeface="Arial MT"/>
                <a:cs typeface="Arial MT"/>
              </a:rPr>
              <a:t>of</a:t>
            </a:r>
            <a:r>
              <a:rPr sz="2400" dirty="0">
                <a:solidFill>
                  <a:srgbClr val="404040"/>
                </a:solidFill>
                <a:latin typeface="Arial MT"/>
                <a:cs typeface="Arial MT"/>
              </a:rPr>
              <a:t>	</a:t>
            </a:r>
            <a:r>
              <a:rPr sz="2400" spc="-25" dirty="0">
                <a:solidFill>
                  <a:srgbClr val="404040"/>
                </a:solidFill>
                <a:latin typeface="Arial MT"/>
                <a:cs typeface="Arial MT"/>
              </a:rPr>
              <a:t>the</a:t>
            </a:r>
            <a:r>
              <a:rPr sz="2400" dirty="0">
                <a:solidFill>
                  <a:srgbClr val="404040"/>
                </a:solidFill>
                <a:latin typeface="Arial MT"/>
                <a:cs typeface="Arial MT"/>
              </a:rPr>
              <a:t>	</a:t>
            </a:r>
            <a:r>
              <a:rPr sz="2400" spc="-20" dirty="0">
                <a:solidFill>
                  <a:srgbClr val="404040"/>
                </a:solidFill>
                <a:latin typeface="Arial MT"/>
                <a:cs typeface="Arial MT"/>
              </a:rPr>
              <a:t>word</a:t>
            </a:r>
            <a:r>
              <a:rPr sz="2400" dirty="0">
                <a:solidFill>
                  <a:srgbClr val="404040"/>
                </a:solidFill>
                <a:latin typeface="Arial MT"/>
                <a:cs typeface="Arial MT"/>
              </a:rPr>
              <a:t>	</a:t>
            </a:r>
            <a:r>
              <a:rPr sz="2400" spc="-10" dirty="0">
                <a:solidFill>
                  <a:srgbClr val="404040"/>
                </a:solidFill>
                <a:latin typeface="Arial MT"/>
                <a:cs typeface="Arial MT"/>
              </a:rPr>
              <a:t>“</a:t>
            </a:r>
            <a:r>
              <a:rPr sz="2400" b="1" spc="-10" dirty="0">
                <a:solidFill>
                  <a:srgbClr val="404040"/>
                </a:solidFill>
                <a:latin typeface="Arial"/>
                <a:cs typeface="Arial"/>
              </a:rPr>
              <a:t>stochastic”</a:t>
            </a:r>
            <a:r>
              <a:rPr sz="2400" b="1" dirty="0">
                <a:solidFill>
                  <a:srgbClr val="404040"/>
                </a:solidFill>
                <a:latin typeface="Arial"/>
                <a:cs typeface="Arial"/>
              </a:rPr>
              <a:t>	</a:t>
            </a:r>
            <a:r>
              <a:rPr sz="2400" spc="-10" dirty="0">
                <a:solidFill>
                  <a:srgbClr val="404040"/>
                </a:solidFill>
                <a:latin typeface="Arial MT"/>
                <a:cs typeface="Arial MT"/>
              </a:rPr>
              <a:t>generally</a:t>
            </a:r>
            <a:r>
              <a:rPr sz="2400" dirty="0">
                <a:solidFill>
                  <a:srgbClr val="404040"/>
                </a:solidFill>
                <a:latin typeface="Arial MT"/>
                <a:cs typeface="Arial MT"/>
              </a:rPr>
              <a:t>	</a:t>
            </a:r>
            <a:r>
              <a:rPr sz="2400" spc="-10" dirty="0">
                <a:solidFill>
                  <a:srgbClr val="404040"/>
                </a:solidFill>
                <a:latin typeface="Arial MT"/>
                <a:cs typeface="Arial MT"/>
              </a:rPr>
              <a:t>implies</a:t>
            </a:r>
            <a:r>
              <a:rPr sz="2400" dirty="0">
                <a:solidFill>
                  <a:srgbClr val="404040"/>
                </a:solidFill>
                <a:latin typeface="Arial MT"/>
                <a:cs typeface="Arial MT"/>
              </a:rPr>
              <a:t>	</a:t>
            </a:r>
            <a:r>
              <a:rPr sz="2400" spc="-20" dirty="0">
                <a:solidFill>
                  <a:srgbClr val="404040"/>
                </a:solidFill>
                <a:latin typeface="Arial MT"/>
                <a:cs typeface="Arial MT"/>
              </a:rPr>
              <a:t>that</a:t>
            </a:r>
            <a:r>
              <a:rPr sz="2400" dirty="0">
                <a:solidFill>
                  <a:srgbClr val="404040"/>
                </a:solidFill>
                <a:latin typeface="Arial MT"/>
                <a:cs typeface="Arial MT"/>
              </a:rPr>
              <a:t>	</a:t>
            </a:r>
            <a:r>
              <a:rPr sz="2400" spc="-10" dirty="0">
                <a:solidFill>
                  <a:srgbClr val="404040"/>
                </a:solidFill>
                <a:latin typeface="Arial MT"/>
                <a:cs typeface="Arial MT"/>
              </a:rPr>
              <a:t>uncertainty</a:t>
            </a:r>
            <a:endParaRPr sz="2400">
              <a:latin typeface="Arial MT"/>
              <a:cs typeface="Arial MT"/>
            </a:endParaRPr>
          </a:p>
        </p:txBody>
      </p:sp>
      <p:sp>
        <p:nvSpPr>
          <p:cNvPr id="14" name="object 14"/>
          <p:cNvSpPr txBox="1"/>
          <p:nvPr/>
        </p:nvSpPr>
        <p:spPr>
          <a:xfrm>
            <a:off x="1256756" y="1937171"/>
            <a:ext cx="9735820" cy="1562100"/>
          </a:xfrm>
          <a:prstGeom prst="rect">
            <a:avLst/>
          </a:prstGeom>
        </p:spPr>
        <p:txBody>
          <a:bodyPr vert="horz" wrap="square" lIns="0" tIns="158750" rIns="0" bIns="0" rtlCol="0">
            <a:spAutoFit/>
          </a:bodyPr>
          <a:lstStyle/>
          <a:p>
            <a:pPr marR="5080" algn="r">
              <a:lnSpc>
                <a:spcPct val="100000"/>
              </a:lnSpc>
              <a:spcBef>
                <a:spcPts val="1250"/>
              </a:spcBef>
              <a:tabLst>
                <a:tab pos="1130935" algn="l"/>
                <a:tab pos="2820670" algn="l"/>
                <a:tab pos="3409315" algn="l"/>
                <a:tab pos="5100955" algn="l"/>
                <a:tab pos="5706745" algn="l"/>
                <a:tab pos="6836409" algn="l"/>
                <a:tab pos="7458075" algn="l"/>
                <a:tab pos="9540240" algn="l"/>
              </a:tabLst>
            </a:pPr>
            <a:r>
              <a:rPr sz="2400" spc="-10" dirty="0">
                <a:solidFill>
                  <a:srgbClr val="404040"/>
                </a:solidFill>
                <a:latin typeface="Arial MT"/>
                <a:cs typeface="Arial MT"/>
              </a:rPr>
              <a:t>about</a:t>
            </a:r>
            <a:r>
              <a:rPr sz="2400" dirty="0">
                <a:solidFill>
                  <a:srgbClr val="404040"/>
                </a:solidFill>
                <a:latin typeface="Arial MT"/>
                <a:cs typeface="Arial MT"/>
              </a:rPr>
              <a:t>	</a:t>
            </a:r>
            <a:r>
              <a:rPr sz="2400" spc="-10" dirty="0">
                <a:solidFill>
                  <a:srgbClr val="404040"/>
                </a:solidFill>
                <a:latin typeface="Arial MT"/>
                <a:cs typeface="Arial MT"/>
              </a:rPr>
              <a:t>outcomes</a:t>
            </a:r>
            <a:r>
              <a:rPr sz="2400" dirty="0">
                <a:solidFill>
                  <a:srgbClr val="404040"/>
                </a:solidFill>
                <a:latin typeface="Arial MT"/>
                <a:cs typeface="Arial MT"/>
              </a:rPr>
              <a:t>	</a:t>
            </a:r>
            <a:r>
              <a:rPr sz="2400" spc="-25" dirty="0">
                <a:solidFill>
                  <a:srgbClr val="404040"/>
                </a:solidFill>
                <a:latin typeface="Arial MT"/>
                <a:cs typeface="Arial MT"/>
              </a:rPr>
              <a:t>is</a:t>
            </a:r>
            <a:r>
              <a:rPr sz="2400" dirty="0">
                <a:solidFill>
                  <a:srgbClr val="404040"/>
                </a:solidFill>
                <a:latin typeface="Arial MT"/>
                <a:cs typeface="Arial MT"/>
              </a:rPr>
              <a:t>	</a:t>
            </a:r>
            <a:r>
              <a:rPr sz="2400" spc="-10" dirty="0">
                <a:solidFill>
                  <a:srgbClr val="404040"/>
                </a:solidFill>
                <a:latin typeface="Arial MT"/>
                <a:cs typeface="Arial MT"/>
              </a:rPr>
              <a:t>quantified</a:t>
            </a:r>
            <a:r>
              <a:rPr sz="2400" dirty="0">
                <a:solidFill>
                  <a:srgbClr val="404040"/>
                </a:solidFill>
                <a:latin typeface="Arial MT"/>
                <a:cs typeface="Arial MT"/>
              </a:rPr>
              <a:t>	</a:t>
            </a:r>
            <a:r>
              <a:rPr sz="2400" spc="-25" dirty="0">
                <a:solidFill>
                  <a:srgbClr val="404040"/>
                </a:solidFill>
                <a:latin typeface="Arial MT"/>
                <a:cs typeface="Arial MT"/>
              </a:rPr>
              <a:t>in</a:t>
            </a:r>
            <a:r>
              <a:rPr sz="2400" dirty="0">
                <a:solidFill>
                  <a:srgbClr val="404040"/>
                </a:solidFill>
                <a:latin typeface="Arial MT"/>
                <a:cs typeface="Arial MT"/>
              </a:rPr>
              <a:t>	</a:t>
            </a:r>
            <a:r>
              <a:rPr sz="2400" spc="-10" dirty="0">
                <a:solidFill>
                  <a:srgbClr val="404040"/>
                </a:solidFill>
                <a:latin typeface="Arial MT"/>
                <a:cs typeface="Arial MT"/>
              </a:rPr>
              <a:t>terms</a:t>
            </a:r>
            <a:r>
              <a:rPr sz="2400" dirty="0">
                <a:solidFill>
                  <a:srgbClr val="404040"/>
                </a:solidFill>
                <a:latin typeface="Arial MT"/>
                <a:cs typeface="Arial MT"/>
              </a:rPr>
              <a:t>	</a:t>
            </a:r>
            <a:r>
              <a:rPr sz="2400" spc="-25" dirty="0">
                <a:solidFill>
                  <a:srgbClr val="404040"/>
                </a:solidFill>
                <a:latin typeface="Arial MT"/>
                <a:cs typeface="Arial MT"/>
              </a:rPr>
              <a:t>of</a:t>
            </a:r>
            <a:r>
              <a:rPr sz="2400" dirty="0">
                <a:solidFill>
                  <a:srgbClr val="404040"/>
                </a:solidFill>
                <a:latin typeface="Arial MT"/>
                <a:cs typeface="Arial MT"/>
              </a:rPr>
              <a:t>	</a:t>
            </a:r>
            <a:r>
              <a:rPr sz="2400" spc="-10" dirty="0">
                <a:solidFill>
                  <a:srgbClr val="404040"/>
                </a:solidFill>
                <a:latin typeface="Arial MT"/>
                <a:cs typeface="Arial MT"/>
              </a:rPr>
              <a:t>probabilities;</a:t>
            </a:r>
            <a:r>
              <a:rPr sz="2400" dirty="0">
                <a:solidFill>
                  <a:srgbClr val="404040"/>
                </a:solidFill>
                <a:latin typeface="Arial MT"/>
                <a:cs typeface="Arial MT"/>
              </a:rPr>
              <a:t>	</a:t>
            </a:r>
            <a:r>
              <a:rPr sz="2400" spc="-50" dirty="0">
                <a:solidFill>
                  <a:srgbClr val="404040"/>
                </a:solidFill>
                <a:latin typeface="Arial MT"/>
                <a:cs typeface="Arial MT"/>
              </a:rPr>
              <a:t>a</a:t>
            </a:r>
            <a:endParaRPr sz="2400">
              <a:latin typeface="Arial MT"/>
              <a:cs typeface="Arial MT"/>
            </a:endParaRPr>
          </a:p>
          <a:p>
            <a:pPr marR="5080" algn="r">
              <a:lnSpc>
                <a:spcPct val="100000"/>
              </a:lnSpc>
              <a:spcBef>
                <a:spcPts val="1155"/>
              </a:spcBef>
              <a:tabLst>
                <a:tab pos="2799715" algn="l"/>
                <a:tab pos="4824730" algn="l"/>
                <a:tab pos="5390515" algn="l"/>
                <a:tab pos="6245860" algn="l"/>
                <a:tab pos="6829425" algn="l"/>
                <a:tab pos="7955915" algn="l"/>
                <a:tab pos="9268460" algn="l"/>
              </a:tabLst>
            </a:pPr>
            <a:r>
              <a:rPr sz="2400" b="1" spc="-10" dirty="0">
                <a:solidFill>
                  <a:srgbClr val="404040"/>
                </a:solidFill>
                <a:latin typeface="Arial"/>
                <a:cs typeface="Arial"/>
              </a:rPr>
              <a:t>nondeterministic</a:t>
            </a:r>
            <a:r>
              <a:rPr sz="2400" b="1" dirty="0">
                <a:solidFill>
                  <a:srgbClr val="404040"/>
                </a:solidFill>
                <a:latin typeface="Arial"/>
                <a:cs typeface="Arial"/>
              </a:rPr>
              <a:t>	</a:t>
            </a:r>
            <a:r>
              <a:rPr sz="2400" spc="-10" dirty="0">
                <a:solidFill>
                  <a:srgbClr val="404040"/>
                </a:solidFill>
                <a:latin typeface="Arial MT"/>
                <a:cs typeface="Arial MT"/>
              </a:rPr>
              <a:t>environment</a:t>
            </a:r>
            <a:r>
              <a:rPr sz="2400" dirty="0">
                <a:solidFill>
                  <a:srgbClr val="404040"/>
                </a:solidFill>
                <a:latin typeface="Arial MT"/>
                <a:cs typeface="Arial MT"/>
              </a:rPr>
              <a:t>	</a:t>
            </a:r>
            <a:r>
              <a:rPr sz="2400" spc="-25" dirty="0">
                <a:solidFill>
                  <a:srgbClr val="404040"/>
                </a:solidFill>
                <a:latin typeface="Arial MT"/>
                <a:cs typeface="Arial MT"/>
              </a:rPr>
              <a:t>is</a:t>
            </a:r>
            <a:r>
              <a:rPr sz="2400" dirty="0">
                <a:solidFill>
                  <a:srgbClr val="404040"/>
                </a:solidFill>
                <a:latin typeface="Arial MT"/>
                <a:cs typeface="Arial MT"/>
              </a:rPr>
              <a:t>	</a:t>
            </a:r>
            <a:r>
              <a:rPr sz="2400" spc="-25" dirty="0">
                <a:solidFill>
                  <a:srgbClr val="404040"/>
                </a:solidFill>
                <a:latin typeface="Arial MT"/>
                <a:cs typeface="Arial MT"/>
              </a:rPr>
              <a:t>one</a:t>
            </a:r>
            <a:r>
              <a:rPr sz="2400" dirty="0">
                <a:solidFill>
                  <a:srgbClr val="404040"/>
                </a:solidFill>
                <a:latin typeface="Arial MT"/>
                <a:cs typeface="Arial MT"/>
              </a:rPr>
              <a:t>	</a:t>
            </a:r>
            <a:r>
              <a:rPr sz="2400" spc="-25" dirty="0">
                <a:solidFill>
                  <a:srgbClr val="404040"/>
                </a:solidFill>
                <a:latin typeface="Arial MT"/>
                <a:cs typeface="Arial MT"/>
              </a:rPr>
              <a:t>in</a:t>
            </a:r>
            <a:r>
              <a:rPr sz="2400" dirty="0">
                <a:solidFill>
                  <a:srgbClr val="404040"/>
                </a:solidFill>
                <a:latin typeface="Arial MT"/>
                <a:cs typeface="Arial MT"/>
              </a:rPr>
              <a:t>	</a:t>
            </a:r>
            <a:r>
              <a:rPr sz="2400" spc="-10" dirty="0">
                <a:solidFill>
                  <a:srgbClr val="404040"/>
                </a:solidFill>
                <a:latin typeface="Arial MT"/>
                <a:cs typeface="Arial MT"/>
              </a:rPr>
              <a:t>which</a:t>
            </a:r>
            <a:r>
              <a:rPr sz="2400" dirty="0">
                <a:solidFill>
                  <a:srgbClr val="404040"/>
                </a:solidFill>
                <a:latin typeface="Arial MT"/>
                <a:cs typeface="Arial MT"/>
              </a:rPr>
              <a:t>	</a:t>
            </a:r>
            <a:r>
              <a:rPr sz="2400" spc="-10" dirty="0">
                <a:solidFill>
                  <a:srgbClr val="404040"/>
                </a:solidFill>
                <a:latin typeface="Arial MT"/>
                <a:cs typeface="Arial MT"/>
              </a:rPr>
              <a:t>actions</a:t>
            </a:r>
            <a:r>
              <a:rPr sz="2400" dirty="0">
                <a:solidFill>
                  <a:srgbClr val="404040"/>
                </a:solidFill>
                <a:latin typeface="Arial MT"/>
                <a:cs typeface="Arial MT"/>
              </a:rPr>
              <a:t>	</a:t>
            </a:r>
            <a:r>
              <a:rPr sz="2400" spc="-25" dirty="0">
                <a:solidFill>
                  <a:srgbClr val="404040"/>
                </a:solidFill>
                <a:latin typeface="Arial MT"/>
                <a:cs typeface="Arial MT"/>
              </a:rPr>
              <a:t>are</a:t>
            </a:r>
            <a:endParaRPr sz="2400">
              <a:latin typeface="Arial MT"/>
              <a:cs typeface="Arial MT"/>
            </a:endParaRPr>
          </a:p>
          <a:p>
            <a:pPr marR="5080" algn="r">
              <a:lnSpc>
                <a:spcPct val="100000"/>
              </a:lnSpc>
              <a:spcBef>
                <a:spcPts val="1150"/>
              </a:spcBef>
            </a:pPr>
            <a:r>
              <a:rPr sz="2400" spc="-25" dirty="0">
                <a:solidFill>
                  <a:srgbClr val="404040"/>
                </a:solidFill>
                <a:latin typeface="Arial MT"/>
                <a:cs typeface="Arial MT"/>
              </a:rPr>
              <a:t>are</a:t>
            </a:r>
            <a:endParaRPr sz="2400">
              <a:latin typeface="Arial MT"/>
              <a:cs typeface="Arial MT"/>
            </a:endParaRPr>
          </a:p>
        </p:txBody>
      </p:sp>
      <p:sp>
        <p:nvSpPr>
          <p:cNvPr id="15" name="object 15"/>
          <p:cNvSpPr txBox="1"/>
          <p:nvPr/>
        </p:nvSpPr>
        <p:spPr>
          <a:xfrm>
            <a:off x="1256756" y="2961299"/>
            <a:ext cx="9090660" cy="1049655"/>
          </a:xfrm>
          <a:prstGeom prst="rect">
            <a:avLst/>
          </a:prstGeom>
        </p:spPr>
        <p:txBody>
          <a:bodyPr vert="horz" wrap="square" lIns="0" tIns="12700" rIns="0" bIns="0" rtlCol="0">
            <a:spAutoFit/>
          </a:bodyPr>
          <a:lstStyle/>
          <a:p>
            <a:pPr marL="12700" marR="5080">
              <a:lnSpc>
                <a:spcPct val="140000"/>
              </a:lnSpc>
              <a:spcBef>
                <a:spcPts val="100"/>
              </a:spcBef>
              <a:tabLst>
                <a:tab pos="2044064" algn="l"/>
                <a:tab pos="2566670" algn="l"/>
                <a:tab pos="3360420" algn="l"/>
                <a:tab pos="4681220" algn="l"/>
                <a:tab pos="6287135" algn="l"/>
                <a:tab pos="6911340" algn="l"/>
                <a:tab pos="7451090" algn="l"/>
              </a:tabLst>
            </a:pPr>
            <a:r>
              <a:rPr sz="2400" spc="-10" dirty="0">
                <a:solidFill>
                  <a:srgbClr val="404040"/>
                </a:solidFill>
                <a:latin typeface="Arial MT"/>
                <a:cs typeface="Arial MT"/>
              </a:rPr>
              <a:t>characterized</a:t>
            </a:r>
            <a:r>
              <a:rPr sz="2400" dirty="0">
                <a:solidFill>
                  <a:srgbClr val="404040"/>
                </a:solidFill>
                <a:latin typeface="Arial MT"/>
                <a:cs typeface="Arial MT"/>
              </a:rPr>
              <a:t>	</a:t>
            </a:r>
            <a:r>
              <a:rPr sz="2400" spc="-25" dirty="0">
                <a:solidFill>
                  <a:srgbClr val="404040"/>
                </a:solidFill>
                <a:latin typeface="Arial MT"/>
                <a:cs typeface="Arial MT"/>
              </a:rPr>
              <a:t>by</a:t>
            </a:r>
            <a:r>
              <a:rPr sz="2400" dirty="0">
                <a:solidFill>
                  <a:srgbClr val="404040"/>
                </a:solidFill>
                <a:latin typeface="Arial MT"/>
                <a:cs typeface="Arial MT"/>
              </a:rPr>
              <a:t>	</a:t>
            </a:r>
            <a:r>
              <a:rPr sz="2400" spc="-10" dirty="0">
                <a:solidFill>
                  <a:srgbClr val="404040"/>
                </a:solidFill>
                <a:latin typeface="Arial MT"/>
                <a:cs typeface="Arial MT"/>
              </a:rPr>
              <a:t>their</a:t>
            </a:r>
            <a:r>
              <a:rPr sz="2400" dirty="0">
                <a:solidFill>
                  <a:srgbClr val="404040"/>
                </a:solidFill>
                <a:latin typeface="Arial MT"/>
                <a:cs typeface="Arial MT"/>
              </a:rPr>
              <a:t>	</a:t>
            </a:r>
            <a:r>
              <a:rPr sz="2400" i="1" spc="-10" dirty="0">
                <a:solidFill>
                  <a:srgbClr val="404040"/>
                </a:solidFill>
                <a:latin typeface="Arial"/>
                <a:cs typeface="Arial"/>
              </a:rPr>
              <a:t>possible</a:t>
            </a:r>
            <a:r>
              <a:rPr sz="2400" i="1" dirty="0">
                <a:solidFill>
                  <a:srgbClr val="404040"/>
                </a:solidFill>
                <a:latin typeface="Arial"/>
                <a:cs typeface="Arial"/>
              </a:rPr>
              <a:t>	</a:t>
            </a:r>
            <a:r>
              <a:rPr sz="2400" spc="-10" dirty="0">
                <a:solidFill>
                  <a:srgbClr val="404040"/>
                </a:solidFill>
                <a:latin typeface="Arial MT"/>
                <a:cs typeface="Arial MT"/>
              </a:rPr>
              <a:t>outcomes,</a:t>
            </a:r>
            <a:r>
              <a:rPr sz="2400" dirty="0">
                <a:solidFill>
                  <a:srgbClr val="404040"/>
                </a:solidFill>
                <a:latin typeface="Arial MT"/>
                <a:cs typeface="Arial MT"/>
              </a:rPr>
              <a:t>	</a:t>
            </a:r>
            <a:r>
              <a:rPr sz="2400" spc="-25" dirty="0">
                <a:solidFill>
                  <a:srgbClr val="404040"/>
                </a:solidFill>
                <a:latin typeface="Arial MT"/>
                <a:cs typeface="Arial MT"/>
              </a:rPr>
              <a:t>but</a:t>
            </a:r>
            <a:r>
              <a:rPr sz="2400" dirty="0">
                <a:solidFill>
                  <a:srgbClr val="404040"/>
                </a:solidFill>
                <a:latin typeface="Arial MT"/>
                <a:cs typeface="Arial MT"/>
              </a:rPr>
              <a:t>	</a:t>
            </a:r>
            <a:r>
              <a:rPr sz="2400" spc="-25" dirty="0">
                <a:solidFill>
                  <a:srgbClr val="404040"/>
                </a:solidFill>
                <a:latin typeface="Arial MT"/>
                <a:cs typeface="Arial MT"/>
              </a:rPr>
              <a:t>no</a:t>
            </a:r>
            <a:r>
              <a:rPr sz="2400" dirty="0">
                <a:solidFill>
                  <a:srgbClr val="404040"/>
                </a:solidFill>
                <a:latin typeface="Arial MT"/>
                <a:cs typeface="Arial MT"/>
              </a:rPr>
              <a:t>	</a:t>
            </a:r>
            <a:r>
              <a:rPr sz="2400" spc="-10" dirty="0">
                <a:solidFill>
                  <a:srgbClr val="404040"/>
                </a:solidFill>
                <a:latin typeface="Arial MT"/>
                <a:cs typeface="Arial MT"/>
              </a:rPr>
              <a:t>probabilities </a:t>
            </a:r>
            <a:r>
              <a:rPr sz="2400" dirty="0">
                <a:solidFill>
                  <a:srgbClr val="404040"/>
                </a:solidFill>
                <a:latin typeface="Arial MT"/>
                <a:cs typeface="Arial MT"/>
              </a:rPr>
              <a:t>attached</a:t>
            </a:r>
            <a:r>
              <a:rPr sz="2400" spc="-70" dirty="0">
                <a:solidFill>
                  <a:srgbClr val="404040"/>
                </a:solidFill>
                <a:latin typeface="Arial MT"/>
                <a:cs typeface="Arial MT"/>
              </a:rPr>
              <a:t> </a:t>
            </a:r>
            <a:r>
              <a:rPr sz="2400" dirty="0">
                <a:solidFill>
                  <a:srgbClr val="404040"/>
                </a:solidFill>
                <a:latin typeface="Arial MT"/>
                <a:cs typeface="Arial MT"/>
              </a:rPr>
              <a:t>to</a:t>
            </a:r>
            <a:r>
              <a:rPr sz="2400" spc="-65" dirty="0">
                <a:solidFill>
                  <a:srgbClr val="404040"/>
                </a:solidFill>
                <a:latin typeface="Arial MT"/>
                <a:cs typeface="Arial MT"/>
              </a:rPr>
              <a:t> </a:t>
            </a:r>
            <a:r>
              <a:rPr sz="2400" spc="-10" dirty="0">
                <a:solidFill>
                  <a:srgbClr val="404040"/>
                </a:solidFill>
                <a:latin typeface="Arial MT"/>
                <a:cs typeface="Arial MT"/>
              </a:rPr>
              <a:t>them.</a:t>
            </a:r>
            <a:endParaRPr sz="2400">
              <a:latin typeface="Arial MT"/>
              <a:cs typeface="Arial MT"/>
            </a:endParaRPr>
          </a:p>
        </p:txBody>
      </p:sp>
      <p:sp>
        <p:nvSpPr>
          <p:cNvPr id="16" name="object 16"/>
          <p:cNvSpPr txBox="1"/>
          <p:nvPr/>
        </p:nvSpPr>
        <p:spPr>
          <a:xfrm>
            <a:off x="913856" y="4112428"/>
            <a:ext cx="10077450" cy="1562100"/>
          </a:xfrm>
          <a:prstGeom prst="rect">
            <a:avLst/>
          </a:prstGeom>
        </p:spPr>
        <p:txBody>
          <a:bodyPr vert="horz" wrap="square" lIns="0" tIns="12700" rIns="0" bIns="0" rtlCol="0">
            <a:spAutoFit/>
          </a:bodyPr>
          <a:lstStyle/>
          <a:p>
            <a:pPr marL="355600" marR="5080" indent="-342900" algn="just">
              <a:lnSpc>
                <a:spcPct val="140000"/>
              </a:lnSpc>
              <a:spcBef>
                <a:spcPts val="100"/>
              </a:spcBef>
            </a:pPr>
            <a:r>
              <a:rPr sz="1950" dirty="0">
                <a:solidFill>
                  <a:srgbClr val="90C226"/>
                </a:solidFill>
                <a:latin typeface="Marlett"/>
                <a:cs typeface="Marlett"/>
              </a:rPr>
              <a:t></a:t>
            </a:r>
            <a:r>
              <a:rPr sz="1950" spc="135" dirty="0">
                <a:solidFill>
                  <a:srgbClr val="90C226"/>
                </a:solidFill>
                <a:latin typeface="Times New Roman"/>
                <a:cs typeface="Times New Roman"/>
              </a:rPr>
              <a:t>  </a:t>
            </a:r>
            <a:r>
              <a:rPr sz="2400" dirty="0">
                <a:solidFill>
                  <a:srgbClr val="404040"/>
                </a:solidFill>
                <a:latin typeface="Arial MT"/>
                <a:cs typeface="Arial MT"/>
              </a:rPr>
              <a:t>Nondeterministic</a:t>
            </a:r>
            <a:r>
              <a:rPr sz="2400" spc="120" dirty="0">
                <a:solidFill>
                  <a:srgbClr val="404040"/>
                </a:solidFill>
                <a:latin typeface="Arial MT"/>
                <a:cs typeface="Arial MT"/>
              </a:rPr>
              <a:t> </a:t>
            </a:r>
            <a:r>
              <a:rPr sz="2400" dirty="0">
                <a:solidFill>
                  <a:srgbClr val="404040"/>
                </a:solidFill>
                <a:latin typeface="Arial MT"/>
                <a:cs typeface="Arial MT"/>
              </a:rPr>
              <a:t>environment</a:t>
            </a:r>
            <a:r>
              <a:rPr sz="2400" spc="100" dirty="0">
                <a:solidFill>
                  <a:srgbClr val="404040"/>
                </a:solidFill>
                <a:latin typeface="Arial MT"/>
                <a:cs typeface="Arial MT"/>
              </a:rPr>
              <a:t> </a:t>
            </a:r>
            <a:r>
              <a:rPr sz="2400" dirty="0">
                <a:solidFill>
                  <a:srgbClr val="404040"/>
                </a:solidFill>
                <a:latin typeface="Arial MT"/>
                <a:cs typeface="Arial MT"/>
              </a:rPr>
              <a:t>descriptions</a:t>
            </a:r>
            <a:r>
              <a:rPr sz="2400" spc="110" dirty="0">
                <a:solidFill>
                  <a:srgbClr val="404040"/>
                </a:solidFill>
                <a:latin typeface="Arial MT"/>
                <a:cs typeface="Arial MT"/>
              </a:rPr>
              <a:t> </a:t>
            </a:r>
            <a:r>
              <a:rPr sz="2400" dirty="0">
                <a:solidFill>
                  <a:srgbClr val="404040"/>
                </a:solidFill>
                <a:latin typeface="Arial MT"/>
                <a:cs typeface="Arial MT"/>
              </a:rPr>
              <a:t>are</a:t>
            </a:r>
            <a:r>
              <a:rPr sz="2400" spc="100" dirty="0">
                <a:solidFill>
                  <a:srgbClr val="404040"/>
                </a:solidFill>
                <a:latin typeface="Arial MT"/>
                <a:cs typeface="Arial MT"/>
              </a:rPr>
              <a:t> </a:t>
            </a:r>
            <a:r>
              <a:rPr sz="2400" dirty="0">
                <a:solidFill>
                  <a:srgbClr val="404040"/>
                </a:solidFill>
                <a:latin typeface="Arial MT"/>
                <a:cs typeface="Arial MT"/>
              </a:rPr>
              <a:t>usually</a:t>
            </a:r>
            <a:r>
              <a:rPr sz="2400" spc="105" dirty="0">
                <a:solidFill>
                  <a:srgbClr val="404040"/>
                </a:solidFill>
                <a:latin typeface="Arial MT"/>
                <a:cs typeface="Arial MT"/>
              </a:rPr>
              <a:t> </a:t>
            </a:r>
            <a:r>
              <a:rPr sz="2400" dirty="0">
                <a:solidFill>
                  <a:srgbClr val="404040"/>
                </a:solidFill>
                <a:latin typeface="Arial MT"/>
                <a:cs typeface="Arial MT"/>
              </a:rPr>
              <a:t>associated</a:t>
            </a:r>
            <a:r>
              <a:rPr sz="2400" spc="110" dirty="0">
                <a:solidFill>
                  <a:srgbClr val="404040"/>
                </a:solidFill>
                <a:latin typeface="Arial MT"/>
                <a:cs typeface="Arial MT"/>
              </a:rPr>
              <a:t> </a:t>
            </a:r>
            <a:r>
              <a:rPr sz="2400" spc="-20" dirty="0">
                <a:solidFill>
                  <a:srgbClr val="404040"/>
                </a:solidFill>
                <a:latin typeface="Arial MT"/>
                <a:cs typeface="Arial MT"/>
              </a:rPr>
              <a:t>with </a:t>
            </a:r>
            <a:r>
              <a:rPr sz="2400" dirty="0">
                <a:solidFill>
                  <a:srgbClr val="404040"/>
                </a:solidFill>
                <a:latin typeface="Arial MT"/>
                <a:cs typeface="Arial MT"/>
              </a:rPr>
              <a:t>performance</a:t>
            </a:r>
            <a:r>
              <a:rPr sz="2400" spc="160" dirty="0">
                <a:solidFill>
                  <a:srgbClr val="404040"/>
                </a:solidFill>
                <a:latin typeface="Arial MT"/>
                <a:cs typeface="Arial MT"/>
              </a:rPr>
              <a:t>  </a:t>
            </a:r>
            <a:r>
              <a:rPr sz="2400" dirty="0">
                <a:solidFill>
                  <a:srgbClr val="404040"/>
                </a:solidFill>
                <a:latin typeface="Arial MT"/>
                <a:cs typeface="Arial MT"/>
              </a:rPr>
              <a:t>measures</a:t>
            </a:r>
            <a:r>
              <a:rPr sz="2400" spc="160" dirty="0">
                <a:solidFill>
                  <a:srgbClr val="404040"/>
                </a:solidFill>
                <a:latin typeface="Arial MT"/>
                <a:cs typeface="Arial MT"/>
              </a:rPr>
              <a:t>  </a:t>
            </a:r>
            <a:r>
              <a:rPr sz="2400" dirty="0">
                <a:solidFill>
                  <a:srgbClr val="404040"/>
                </a:solidFill>
                <a:latin typeface="Arial MT"/>
                <a:cs typeface="Arial MT"/>
              </a:rPr>
              <a:t>that</a:t>
            </a:r>
            <a:r>
              <a:rPr sz="2400" spc="145" dirty="0">
                <a:solidFill>
                  <a:srgbClr val="404040"/>
                </a:solidFill>
                <a:latin typeface="Arial MT"/>
                <a:cs typeface="Arial MT"/>
              </a:rPr>
              <a:t>  </a:t>
            </a:r>
            <a:r>
              <a:rPr sz="2400" dirty="0">
                <a:solidFill>
                  <a:srgbClr val="404040"/>
                </a:solidFill>
                <a:latin typeface="Arial MT"/>
                <a:cs typeface="Arial MT"/>
              </a:rPr>
              <a:t>require</a:t>
            </a:r>
            <a:r>
              <a:rPr sz="2400" spc="165" dirty="0">
                <a:solidFill>
                  <a:srgbClr val="404040"/>
                </a:solidFill>
                <a:latin typeface="Arial MT"/>
                <a:cs typeface="Arial MT"/>
              </a:rPr>
              <a:t>  </a:t>
            </a:r>
            <a:r>
              <a:rPr sz="2400" dirty="0">
                <a:solidFill>
                  <a:srgbClr val="404040"/>
                </a:solidFill>
                <a:latin typeface="Arial MT"/>
                <a:cs typeface="Arial MT"/>
              </a:rPr>
              <a:t>the</a:t>
            </a:r>
            <a:r>
              <a:rPr sz="2400" spc="155" dirty="0">
                <a:solidFill>
                  <a:srgbClr val="404040"/>
                </a:solidFill>
                <a:latin typeface="Arial MT"/>
                <a:cs typeface="Arial MT"/>
              </a:rPr>
              <a:t>  </a:t>
            </a:r>
            <a:r>
              <a:rPr sz="2400" dirty="0">
                <a:solidFill>
                  <a:srgbClr val="404040"/>
                </a:solidFill>
                <a:latin typeface="Arial MT"/>
                <a:cs typeface="Arial MT"/>
              </a:rPr>
              <a:t>agent</a:t>
            </a:r>
            <a:r>
              <a:rPr sz="2400" spc="150" dirty="0">
                <a:solidFill>
                  <a:srgbClr val="404040"/>
                </a:solidFill>
                <a:latin typeface="Arial MT"/>
                <a:cs typeface="Arial MT"/>
              </a:rPr>
              <a:t>  </a:t>
            </a:r>
            <a:r>
              <a:rPr sz="2400" dirty="0">
                <a:solidFill>
                  <a:srgbClr val="404040"/>
                </a:solidFill>
                <a:latin typeface="Arial MT"/>
                <a:cs typeface="Arial MT"/>
              </a:rPr>
              <a:t>to</a:t>
            </a:r>
            <a:r>
              <a:rPr sz="2400" spc="155" dirty="0">
                <a:solidFill>
                  <a:srgbClr val="404040"/>
                </a:solidFill>
                <a:latin typeface="Arial MT"/>
                <a:cs typeface="Arial MT"/>
              </a:rPr>
              <a:t>  </a:t>
            </a:r>
            <a:r>
              <a:rPr sz="2400" dirty="0">
                <a:solidFill>
                  <a:srgbClr val="404040"/>
                </a:solidFill>
                <a:latin typeface="Arial MT"/>
                <a:cs typeface="Arial MT"/>
              </a:rPr>
              <a:t>succeed</a:t>
            </a:r>
            <a:r>
              <a:rPr sz="2400" spc="160" dirty="0">
                <a:solidFill>
                  <a:srgbClr val="404040"/>
                </a:solidFill>
                <a:latin typeface="Arial MT"/>
                <a:cs typeface="Arial MT"/>
              </a:rPr>
              <a:t>  </a:t>
            </a:r>
            <a:r>
              <a:rPr sz="2400" dirty="0">
                <a:solidFill>
                  <a:srgbClr val="404040"/>
                </a:solidFill>
                <a:latin typeface="Arial MT"/>
                <a:cs typeface="Arial MT"/>
              </a:rPr>
              <a:t>for</a:t>
            </a:r>
            <a:r>
              <a:rPr sz="2400" spc="150" dirty="0">
                <a:solidFill>
                  <a:srgbClr val="404040"/>
                </a:solidFill>
                <a:latin typeface="Arial MT"/>
                <a:cs typeface="Arial MT"/>
              </a:rPr>
              <a:t>  </a:t>
            </a:r>
            <a:r>
              <a:rPr sz="2400" spc="-25" dirty="0">
                <a:solidFill>
                  <a:srgbClr val="404040"/>
                </a:solidFill>
                <a:latin typeface="Arial MT"/>
                <a:cs typeface="Arial MT"/>
              </a:rPr>
              <a:t>all </a:t>
            </a:r>
            <a:r>
              <a:rPr sz="2400" i="1" dirty="0">
                <a:solidFill>
                  <a:srgbClr val="404040"/>
                </a:solidFill>
                <a:latin typeface="Arial"/>
                <a:cs typeface="Arial"/>
              </a:rPr>
              <a:t>possible</a:t>
            </a:r>
            <a:r>
              <a:rPr sz="2400" i="1" spc="-40" dirty="0">
                <a:solidFill>
                  <a:srgbClr val="404040"/>
                </a:solidFill>
                <a:latin typeface="Arial"/>
                <a:cs typeface="Arial"/>
              </a:rPr>
              <a:t> </a:t>
            </a:r>
            <a:r>
              <a:rPr sz="2400" dirty="0">
                <a:solidFill>
                  <a:srgbClr val="404040"/>
                </a:solidFill>
                <a:latin typeface="Arial MT"/>
                <a:cs typeface="Arial MT"/>
              </a:rPr>
              <a:t>outcomes</a:t>
            </a:r>
            <a:r>
              <a:rPr sz="2400" spc="-55" dirty="0">
                <a:solidFill>
                  <a:srgbClr val="404040"/>
                </a:solidFill>
                <a:latin typeface="Arial MT"/>
                <a:cs typeface="Arial MT"/>
              </a:rPr>
              <a:t> </a:t>
            </a:r>
            <a:r>
              <a:rPr sz="2400" dirty="0">
                <a:solidFill>
                  <a:srgbClr val="404040"/>
                </a:solidFill>
                <a:latin typeface="Arial MT"/>
                <a:cs typeface="Arial MT"/>
              </a:rPr>
              <a:t>of</a:t>
            </a:r>
            <a:r>
              <a:rPr sz="2400" spc="-60" dirty="0">
                <a:solidFill>
                  <a:srgbClr val="404040"/>
                </a:solidFill>
                <a:latin typeface="Arial MT"/>
                <a:cs typeface="Arial MT"/>
              </a:rPr>
              <a:t> </a:t>
            </a:r>
            <a:r>
              <a:rPr sz="2400" dirty="0">
                <a:solidFill>
                  <a:srgbClr val="404040"/>
                </a:solidFill>
                <a:latin typeface="Arial MT"/>
                <a:cs typeface="Arial MT"/>
              </a:rPr>
              <a:t>its</a:t>
            </a:r>
            <a:r>
              <a:rPr sz="2400" spc="-55" dirty="0">
                <a:solidFill>
                  <a:srgbClr val="404040"/>
                </a:solidFill>
                <a:latin typeface="Arial MT"/>
                <a:cs typeface="Arial MT"/>
              </a:rPr>
              <a:t> </a:t>
            </a:r>
            <a:r>
              <a:rPr sz="2400" spc="-10" dirty="0">
                <a:solidFill>
                  <a:srgbClr val="404040"/>
                </a:solidFill>
                <a:latin typeface="Arial MT"/>
                <a:cs typeface="Arial MT"/>
              </a:rPr>
              <a:t>actions.</a:t>
            </a:r>
            <a:endParaRPr sz="2400">
              <a:latin typeface="Arial MT"/>
              <a:cs typeface="Arial M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013200"/>
            <a:ext cx="448945" cy="2844800"/>
          </a:xfrm>
          <a:custGeom>
            <a:avLst/>
            <a:gdLst/>
            <a:ahLst/>
            <a:cxnLst/>
            <a:rect l="l" t="t" r="r" b="b"/>
            <a:pathLst>
              <a:path w="448945" h="2844800">
                <a:moveTo>
                  <a:pt x="448732" y="2844800"/>
                </a:moveTo>
                <a:lnTo>
                  <a:pt x="0" y="2844800"/>
                </a:lnTo>
                <a:lnTo>
                  <a:pt x="0" y="0"/>
                </a:lnTo>
                <a:lnTo>
                  <a:pt x="448732" y="2844800"/>
                </a:lnTo>
                <a:close/>
              </a:path>
            </a:pathLst>
          </a:custGeom>
          <a:solidFill>
            <a:srgbClr val="90C226">
              <a:alpha val="85096"/>
            </a:srgbClr>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b="0" dirty="0">
                <a:solidFill>
                  <a:srgbClr val="000000"/>
                </a:solidFill>
                <a:latin typeface="Arial MT"/>
                <a:cs typeface="Arial MT"/>
              </a:rPr>
              <a:t>4</a:t>
            </a:r>
            <a:r>
              <a:rPr b="0" dirty="0">
                <a:solidFill>
                  <a:srgbClr val="90C226"/>
                </a:solidFill>
                <a:latin typeface="Arial MT"/>
                <a:cs typeface="Arial MT"/>
              </a:rPr>
              <a:t>.</a:t>
            </a:r>
            <a:r>
              <a:rPr b="0" spc="-10" dirty="0">
                <a:solidFill>
                  <a:srgbClr val="90C226"/>
                </a:solidFill>
                <a:latin typeface="Arial MT"/>
                <a:cs typeface="Arial MT"/>
              </a:rPr>
              <a:t> </a:t>
            </a:r>
            <a:r>
              <a:rPr sz="3200" b="0" dirty="0">
                <a:solidFill>
                  <a:srgbClr val="000000"/>
                </a:solidFill>
                <a:latin typeface="Arial MT"/>
                <a:cs typeface="Arial MT"/>
              </a:rPr>
              <a:t>Episodic vs. </a:t>
            </a:r>
            <a:r>
              <a:rPr sz="3200" b="0" spc="-10" dirty="0">
                <a:solidFill>
                  <a:srgbClr val="000000"/>
                </a:solidFill>
                <a:latin typeface="Arial MT"/>
                <a:cs typeface="Arial MT"/>
              </a:rPr>
              <a:t>sequential:</a:t>
            </a:r>
            <a:endParaRPr sz="3200">
              <a:latin typeface="Arial MT"/>
              <a:cs typeface="Arial MT"/>
            </a:endParaRPr>
          </a:p>
        </p:txBody>
      </p:sp>
      <p:sp>
        <p:nvSpPr>
          <p:cNvPr id="4" name="object 4"/>
          <p:cNvSpPr txBox="1"/>
          <p:nvPr/>
        </p:nvSpPr>
        <p:spPr>
          <a:xfrm>
            <a:off x="245262" y="1401094"/>
            <a:ext cx="8449310" cy="1503680"/>
          </a:xfrm>
          <a:prstGeom prst="rect">
            <a:avLst/>
          </a:prstGeom>
        </p:spPr>
        <p:txBody>
          <a:bodyPr vert="horz" wrap="square" lIns="0" tIns="139700" rIns="0" bIns="0" rtlCol="0">
            <a:spAutoFit/>
          </a:bodyPr>
          <a:lstStyle/>
          <a:p>
            <a:pPr marL="12700">
              <a:lnSpc>
                <a:spcPct val="100000"/>
              </a:lnSpc>
              <a:spcBef>
                <a:spcPts val="1100"/>
              </a:spcBef>
            </a:pPr>
            <a:r>
              <a:rPr sz="1950" dirty="0">
                <a:solidFill>
                  <a:srgbClr val="90C226"/>
                </a:solidFill>
                <a:latin typeface="Marlett"/>
                <a:cs typeface="Marlett"/>
              </a:rPr>
              <a:t></a:t>
            </a:r>
            <a:r>
              <a:rPr sz="1950" spc="195" dirty="0">
                <a:solidFill>
                  <a:srgbClr val="90C226"/>
                </a:solidFill>
                <a:latin typeface="Times New Roman"/>
                <a:cs typeface="Times New Roman"/>
              </a:rPr>
              <a:t> </a:t>
            </a:r>
            <a:r>
              <a:rPr sz="2400" b="1" dirty="0">
                <a:solidFill>
                  <a:srgbClr val="404040"/>
                </a:solidFill>
                <a:latin typeface="Arial"/>
                <a:cs typeface="Arial"/>
              </a:rPr>
              <a:t>Episodic</a:t>
            </a:r>
            <a:r>
              <a:rPr sz="2400" dirty="0">
                <a:solidFill>
                  <a:srgbClr val="404040"/>
                </a:solidFill>
                <a:latin typeface="Arial MT"/>
                <a:cs typeface="Arial MT"/>
              </a:rPr>
              <a:t>:</a:t>
            </a:r>
            <a:r>
              <a:rPr sz="2400" spc="-50" dirty="0">
                <a:solidFill>
                  <a:srgbClr val="404040"/>
                </a:solidFill>
                <a:latin typeface="Arial MT"/>
                <a:cs typeface="Arial MT"/>
              </a:rPr>
              <a:t> </a:t>
            </a:r>
            <a:r>
              <a:rPr sz="2400" dirty="0">
                <a:solidFill>
                  <a:srgbClr val="404040"/>
                </a:solidFill>
                <a:latin typeface="Arial MT"/>
                <a:cs typeface="Arial MT"/>
              </a:rPr>
              <a:t>only</a:t>
            </a:r>
            <a:r>
              <a:rPr sz="2400" spc="-45" dirty="0">
                <a:solidFill>
                  <a:srgbClr val="404040"/>
                </a:solidFill>
                <a:latin typeface="Arial MT"/>
                <a:cs typeface="Arial MT"/>
              </a:rPr>
              <a:t> </a:t>
            </a:r>
            <a:r>
              <a:rPr sz="2400" dirty="0">
                <a:solidFill>
                  <a:srgbClr val="404040"/>
                </a:solidFill>
                <a:latin typeface="Arial MT"/>
                <a:cs typeface="Arial MT"/>
              </a:rPr>
              <a:t>the</a:t>
            </a:r>
            <a:r>
              <a:rPr sz="2400" spc="-45" dirty="0">
                <a:solidFill>
                  <a:srgbClr val="404040"/>
                </a:solidFill>
                <a:latin typeface="Arial MT"/>
                <a:cs typeface="Arial MT"/>
              </a:rPr>
              <a:t> </a:t>
            </a:r>
            <a:r>
              <a:rPr sz="2400" dirty="0">
                <a:solidFill>
                  <a:srgbClr val="404040"/>
                </a:solidFill>
                <a:latin typeface="Arial MT"/>
                <a:cs typeface="Arial MT"/>
              </a:rPr>
              <a:t>current</a:t>
            </a:r>
            <a:r>
              <a:rPr sz="2400" spc="-45" dirty="0">
                <a:solidFill>
                  <a:srgbClr val="404040"/>
                </a:solidFill>
                <a:latin typeface="Arial MT"/>
                <a:cs typeface="Arial MT"/>
              </a:rPr>
              <a:t> </a:t>
            </a:r>
            <a:r>
              <a:rPr sz="2400" dirty="0">
                <a:solidFill>
                  <a:srgbClr val="404040"/>
                </a:solidFill>
                <a:latin typeface="Arial MT"/>
                <a:cs typeface="Arial MT"/>
              </a:rPr>
              <a:t>percept</a:t>
            </a:r>
            <a:r>
              <a:rPr sz="2400" spc="-45" dirty="0">
                <a:solidFill>
                  <a:srgbClr val="404040"/>
                </a:solidFill>
                <a:latin typeface="Arial MT"/>
                <a:cs typeface="Arial MT"/>
              </a:rPr>
              <a:t> </a:t>
            </a:r>
            <a:r>
              <a:rPr sz="2400" dirty="0">
                <a:solidFill>
                  <a:srgbClr val="404040"/>
                </a:solidFill>
                <a:latin typeface="Arial MT"/>
                <a:cs typeface="Arial MT"/>
              </a:rPr>
              <a:t>is</a:t>
            </a:r>
            <a:r>
              <a:rPr sz="2400" spc="-45" dirty="0">
                <a:solidFill>
                  <a:srgbClr val="404040"/>
                </a:solidFill>
                <a:latin typeface="Arial MT"/>
                <a:cs typeface="Arial MT"/>
              </a:rPr>
              <a:t> </a:t>
            </a:r>
            <a:r>
              <a:rPr sz="2400" dirty="0">
                <a:solidFill>
                  <a:srgbClr val="404040"/>
                </a:solidFill>
                <a:latin typeface="Arial MT"/>
                <a:cs typeface="Arial MT"/>
              </a:rPr>
              <a:t>required</a:t>
            </a:r>
            <a:r>
              <a:rPr sz="2400" spc="-45" dirty="0">
                <a:solidFill>
                  <a:srgbClr val="404040"/>
                </a:solidFill>
                <a:latin typeface="Arial MT"/>
                <a:cs typeface="Arial MT"/>
              </a:rPr>
              <a:t> </a:t>
            </a:r>
            <a:r>
              <a:rPr sz="2400" dirty="0">
                <a:solidFill>
                  <a:srgbClr val="404040"/>
                </a:solidFill>
                <a:latin typeface="Arial MT"/>
                <a:cs typeface="Arial MT"/>
              </a:rPr>
              <a:t>for</a:t>
            </a:r>
            <a:r>
              <a:rPr sz="2400" spc="-45" dirty="0">
                <a:solidFill>
                  <a:srgbClr val="404040"/>
                </a:solidFill>
                <a:latin typeface="Arial MT"/>
                <a:cs typeface="Arial MT"/>
              </a:rPr>
              <a:t> </a:t>
            </a:r>
            <a:r>
              <a:rPr sz="2400" dirty="0">
                <a:solidFill>
                  <a:srgbClr val="404040"/>
                </a:solidFill>
                <a:latin typeface="Arial MT"/>
                <a:cs typeface="Arial MT"/>
              </a:rPr>
              <a:t>the</a:t>
            </a:r>
            <a:r>
              <a:rPr sz="2400" spc="-45" dirty="0">
                <a:solidFill>
                  <a:srgbClr val="404040"/>
                </a:solidFill>
                <a:latin typeface="Arial MT"/>
                <a:cs typeface="Arial MT"/>
              </a:rPr>
              <a:t> </a:t>
            </a:r>
            <a:r>
              <a:rPr sz="2400" spc="-10" dirty="0">
                <a:solidFill>
                  <a:srgbClr val="404040"/>
                </a:solidFill>
                <a:latin typeface="Arial MT"/>
                <a:cs typeface="Arial MT"/>
              </a:rPr>
              <a:t>action.</a:t>
            </a:r>
            <a:endParaRPr sz="2400">
              <a:latin typeface="Arial MT"/>
              <a:cs typeface="Arial MT"/>
            </a:endParaRPr>
          </a:p>
          <a:p>
            <a:pPr marL="12700">
              <a:lnSpc>
                <a:spcPct val="100000"/>
              </a:lnSpc>
              <a:spcBef>
                <a:spcPts val="1000"/>
              </a:spcBef>
            </a:pPr>
            <a:r>
              <a:rPr sz="1950" dirty="0">
                <a:solidFill>
                  <a:srgbClr val="90C226"/>
                </a:solidFill>
                <a:latin typeface="Marlett"/>
                <a:cs typeface="Marlett"/>
              </a:rPr>
              <a:t></a:t>
            </a:r>
            <a:r>
              <a:rPr sz="1950" spc="185" dirty="0">
                <a:solidFill>
                  <a:srgbClr val="90C226"/>
                </a:solidFill>
                <a:latin typeface="Times New Roman"/>
                <a:cs typeface="Times New Roman"/>
              </a:rPr>
              <a:t> </a:t>
            </a:r>
            <a:r>
              <a:rPr sz="2400" dirty="0">
                <a:solidFill>
                  <a:srgbClr val="404040"/>
                </a:solidFill>
                <a:latin typeface="Arial MT"/>
                <a:cs typeface="Arial MT"/>
              </a:rPr>
              <a:t>Every</a:t>
            </a:r>
            <a:r>
              <a:rPr sz="2400" spc="-55" dirty="0">
                <a:solidFill>
                  <a:srgbClr val="404040"/>
                </a:solidFill>
                <a:latin typeface="Arial MT"/>
                <a:cs typeface="Arial MT"/>
              </a:rPr>
              <a:t> </a:t>
            </a:r>
            <a:r>
              <a:rPr sz="2400" dirty="0">
                <a:solidFill>
                  <a:srgbClr val="404040"/>
                </a:solidFill>
                <a:latin typeface="Arial MT"/>
                <a:cs typeface="Arial MT"/>
              </a:rPr>
              <a:t>episode</a:t>
            </a:r>
            <a:r>
              <a:rPr sz="2400" spc="-50" dirty="0">
                <a:solidFill>
                  <a:srgbClr val="404040"/>
                </a:solidFill>
                <a:latin typeface="Arial MT"/>
                <a:cs typeface="Arial MT"/>
              </a:rPr>
              <a:t> </a:t>
            </a:r>
            <a:r>
              <a:rPr sz="2400" dirty="0">
                <a:solidFill>
                  <a:srgbClr val="404040"/>
                </a:solidFill>
                <a:latin typeface="Arial MT"/>
                <a:cs typeface="Arial MT"/>
              </a:rPr>
              <a:t>is</a:t>
            </a:r>
            <a:r>
              <a:rPr sz="2400" spc="-55" dirty="0">
                <a:solidFill>
                  <a:srgbClr val="404040"/>
                </a:solidFill>
                <a:latin typeface="Arial MT"/>
                <a:cs typeface="Arial MT"/>
              </a:rPr>
              <a:t> </a:t>
            </a:r>
            <a:r>
              <a:rPr sz="2400" dirty="0">
                <a:solidFill>
                  <a:srgbClr val="404040"/>
                </a:solidFill>
                <a:latin typeface="Arial MT"/>
                <a:cs typeface="Arial MT"/>
              </a:rPr>
              <a:t>independent</a:t>
            </a:r>
            <a:r>
              <a:rPr sz="2400" spc="-50" dirty="0">
                <a:solidFill>
                  <a:srgbClr val="404040"/>
                </a:solidFill>
                <a:latin typeface="Arial MT"/>
                <a:cs typeface="Arial MT"/>
              </a:rPr>
              <a:t> </a:t>
            </a:r>
            <a:r>
              <a:rPr sz="2400" dirty="0">
                <a:solidFill>
                  <a:srgbClr val="404040"/>
                </a:solidFill>
                <a:latin typeface="Arial MT"/>
                <a:cs typeface="Arial MT"/>
              </a:rPr>
              <a:t>of</a:t>
            </a:r>
            <a:r>
              <a:rPr sz="2400" spc="-55" dirty="0">
                <a:solidFill>
                  <a:srgbClr val="404040"/>
                </a:solidFill>
                <a:latin typeface="Arial MT"/>
                <a:cs typeface="Arial MT"/>
              </a:rPr>
              <a:t> </a:t>
            </a:r>
            <a:r>
              <a:rPr sz="2400" dirty="0">
                <a:solidFill>
                  <a:srgbClr val="404040"/>
                </a:solidFill>
                <a:latin typeface="Arial MT"/>
                <a:cs typeface="Arial MT"/>
              </a:rPr>
              <a:t>each</a:t>
            </a:r>
            <a:r>
              <a:rPr sz="2400" spc="-50" dirty="0">
                <a:solidFill>
                  <a:srgbClr val="404040"/>
                </a:solidFill>
                <a:latin typeface="Arial MT"/>
                <a:cs typeface="Arial MT"/>
              </a:rPr>
              <a:t> </a:t>
            </a:r>
            <a:r>
              <a:rPr sz="2400" spc="-10" dirty="0">
                <a:solidFill>
                  <a:srgbClr val="404040"/>
                </a:solidFill>
                <a:latin typeface="Arial MT"/>
                <a:cs typeface="Arial MT"/>
              </a:rPr>
              <a:t>other.</a:t>
            </a:r>
            <a:endParaRPr sz="2400">
              <a:latin typeface="Arial MT"/>
              <a:cs typeface="Arial MT"/>
            </a:endParaRPr>
          </a:p>
          <a:p>
            <a:pPr marL="12700">
              <a:lnSpc>
                <a:spcPct val="100000"/>
              </a:lnSpc>
              <a:spcBef>
                <a:spcPts val="1000"/>
              </a:spcBef>
            </a:pPr>
            <a:r>
              <a:rPr sz="1950" dirty="0">
                <a:solidFill>
                  <a:srgbClr val="90C226"/>
                </a:solidFill>
                <a:latin typeface="Marlett"/>
                <a:cs typeface="Marlett"/>
              </a:rPr>
              <a:t></a:t>
            </a:r>
            <a:r>
              <a:rPr sz="1950" spc="235" dirty="0">
                <a:solidFill>
                  <a:srgbClr val="90C226"/>
                </a:solidFill>
                <a:latin typeface="Times New Roman"/>
                <a:cs typeface="Times New Roman"/>
              </a:rPr>
              <a:t> </a:t>
            </a:r>
            <a:r>
              <a:rPr sz="2400" dirty="0">
                <a:solidFill>
                  <a:srgbClr val="404040"/>
                </a:solidFill>
                <a:latin typeface="Arial MT"/>
                <a:cs typeface="Arial MT"/>
              </a:rPr>
              <a:t>Ex:</a:t>
            </a:r>
            <a:r>
              <a:rPr sz="2400" spc="-20" dirty="0">
                <a:solidFill>
                  <a:srgbClr val="404040"/>
                </a:solidFill>
                <a:latin typeface="Arial MT"/>
                <a:cs typeface="Arial MT"/>
              </a:rPr>
              <a:t> </a:t>
            </a:r>
            <a:r>
              <a:rPr sz="2400" b="1" dirty="0">
                <a:solidFill>
                  <a:srgbClr val="404040"/>
                </a:solidFill>
                <a:latin typeface="Arial"/>
                <a:cs typeface="Arial"/>
              </a:rPr>
              <a:t>part</a:t>
            </a:r>
            <a:r>
              <a:rPr sz="2400" b="1" spc="-5" dirty="0">
                <a:solidFill>
                  <a:srgbClr val="404040"/>
                </a:solidFill>
                <a:latin typeface="Arial"/>
                <a:cs typeface="Arial"/>
              </a:rPr>
              <a:t> </a:t>
            </a:r>
            <a:r>
              <a:rPr sz="2400" b="1" dirty="0">
                <a:solidFill>
                  <a:srgbClr val="404040"/>
                </a:solidFill>
                <a:latin typeface="Arial"/>
                <a:cs typeface="Arial"/>
              </a:rPr>
              <a:t>picking</a:t>
            </a:r>
            <a:r>
              <a:rPr sz="2400" b="1" spc="-10" dirty="0">
                <a:solidFill>
                  <a:srgbClr val="404040"/>
                </a:solidFill>
                <a:latin typeface="Arial"/>
                <a:cs typeface="Arial"/>
              </a:rPr>
              <a:t> </a:t>
            </a:r>
            <a:r>
              <a:rPr sz="2400" b="1" spc="-20" dirty="0">
                <a:solidFill>
                  <a:srgbClr val="404040"/>
                </a:solidFill>
                <a:latin typeface="Arial"/>
                <a:cs typeface="Arial"/>
              </a:rPr>
              <a:t>robo</a:t>
            </a:r>
            <a:endParaRPr sz="2400">
              <a:latin typeface="Arial"/>
              <a:cs typeface="Arial"/>
            </a:endParaRPr>
          </a:p>
        </p:txBody>
      </p:sp>
      <p:sp>
        <p:nvSpPr>
          <p:cNvPr id="5" name="object 5"/>
          <p:cNvSpPr txBox="1"/>
          <p:nvPr/>
        </p:nvSpPr>
        <p:spPr>
          <a:xfrm>
            <a:off x="3615096" y="2555187"/>
            <a:ext cx="101600" cy="340995"/>
          </a:xfrm>
          <a:prstGeom prst="rect">
            <a:avLst/>
          </a:prstGeom>
        </p:spPr>
        <p:txBody>
          <a:bodyPr vert="horz" wrap="square" lIns="0" tIns="0" rIns="0" bIns="0" rtlCol="0">
            <a:spAutoFit/>
          </a:bodyPr>
          <a:lstStyle/>
          <a:p>
            <a:pPr>
              <a:lnSpc>
                <a:spcPts val="2655"/>
              </a:lnSpc>
            </a:pPr>
            <a:r>
              <a:rPr sz="2400" b="1" spc="-50" dirty="0">
                <a:solidFill>
                  <a:srgbClr val="404040"/>
                </a:solidFill>
                <a:latin typeface="Arial"/>
                <a:cs typeface="Arial"/>
              </a:rPr>
              <a:t>t</a:t>
            </a:r>
            <a:endParaRPr sz="2400">
              <a:latin typeface="Arial"/>
              <a:cs typeface="Arial"/>
            </a:endParaRPr>
          </a:p>
        </p:txBody>
      </p:sp>
      <p:sp>
        <p:nvSpPr>
          <p:cNvPr id="6" name="object 6"/>
          <p:cNvSpPr txBox="1"/>
          <p:nvPr/>
        </p:nvSpPr>
        <p:spPr>
          <a:xfrm>
            <a:off x="245262" y="4977415"/>
            <a:ext cx="10344150" cy="1742439"/>
          </a:xfrm>
          <a:prstGeom prst="rect">
            <a:avLst/>
          </a:prstGeom>
        </p:spPr>
        <p:txBody>
          <a:bodyPr vert="horz" wrap="square" lIns="0" tIns="12700" rIns="0" bIns="0" rtlCol="0">
            <a:spAutoFit/>
          </a:bodyPr>
          <a:lstStyle/>
          <a:p>
            <a:pPr marL="355600" marR="5080" indent="-342900">
              <a:lnSpc>
                <a:spcPct val="100000"/>
              </a:lnSpc>
              <a:spcBef>
                <a:spcPts val="100"/>
              </a:spcBef>
            </a:pPr>
            <a:r>
              <a:rPr sz="1950" dirty="0">
                <a:solidFill>
                  <a:srgbClr val="90C226"/>
                </a:solidFill>
                <a:latin typeface="Marlett"/>
                <a:cs typeface="Marlett"/>
              </a:rPr>
              <a:t></a:t>
            </a:r>
            <a:r>
              <a:rPr sz="1950" spc="204" dirty="0">
                <a:solidFill>
                  <a:srgbClr val="90C226"/>
                </a:solidFill>
                <a:latin typeface="Times New Roman"/>
                <a:cs typeface="Times New Roman"/>
              </a:rPr>
              <a:t> </a:t>
            </a:r>
            <a:r>
              <a:rPr sz="2400" b="1" dirty="0">
                <a:solidFill>
                  <a:srgbClr val="404040"/>
                </a:solidFill>
                <a:latin typeface="Arial"/>
                <a:cs typeface="Arial"/>
              </a:rPr>
              <a:t>Sequential:</a:t>
            </a:r>
            <a:r>
              <a:rPr sz="2400" b="1" spc="215" dirty="0">
                <a:solidFill>
                  <a:srgbClr val="404040"/>
                </a:solidFill>
                <a:latin typeface="Arial"/>
                <a:cs typeface="Arial"/>
              </a:rPr>
              <a:t> </a:t>
            </a:r>
            <a:r>
              <a:rPr sz="2400" dirty="0">
                <a:solidFill>
                  <a:srgbClr val="404040"/>
                </a:solidFill>
                <a:latin typeface="Arial MT"/>
                <a:cs typeface="Arial MT"/>
              </a:rPr>
              <a:t>an</a:t>
            </a:r>
            <a:r>
              <a:rPr sz="2400" spc="225" dirty="0">
                <a:solidFill>
                  <a:srgbClr val="404040"/>
                </a:solidFill>
                <a:latin typeface="Arial MT"/>
                <a:cs typeface="Arial MT"/>
              </a:rPr>
              <a:t> </a:t>
            </a:r>
            <a:r>
              <a:rPr sz="2400" dirty="0">
                <a:solidFill>
                  <a:srgbClr val="404040"/>
                </a:solidFill>
                <a:latin typeface="Arial MT"/>
                <a:cs typeface="Arial MT"/>
              </a:rPr>
              <a:t>agent</a:t>
            </a:r>
            <a:r>
              <a:rPr sz="2400" spc="225" dirty="0">
                <a:solidFill>
                  <a:srgbClr val="404040"/>
                </a:solidFill>
                <a:latin typeface="Arial MT"/>
                <a:cs typeface="Arial MT"/>
              </a:rPr>
              <a:t> </a:t>
            </a:r>
            <a:r>
              <a:rPr sz="2400" dirty="0">
                <a:solidFill>
                  <a:srgbClr val="404040"/>
                </a:solidFill>
                <a:latin typeface="Arial MT"/>
                <a:cs typeface="Arial MT"/>
              </a:rPr>
              <a:t>requires</a:t>
            </a:r>
            <a:r>
              <a:rPr sz="2400" spc="240" dirty="0">
                <a:solidFill>
                  <a:srgbClr val="404040"/>
                </a:solidFill>
                <a:latin typeface="Arial MT"/>
                <a:cs typeface="Arial MT"/>
              </a:rPr>
              <a:t> </a:t>
            </a:r>
            <a:r>
              <a:rPr sz="2400" dirty="0">
                <a:solidFill>
                  <a:srgbClr val="404040"/>
                </a:solidFill>
                <a:latin typeface="Arial MT"/>
                <a:cs typeface="Arial MT"/>
              </a:rPr>
              <a:t>memory</a:t>
            </a:r>
            <a:r>
              <a:rPr sz="2400" spc="229" dirty="0">
                <a:solidFill>
                  <a:srgbClr val="404040"/>
                </a:solidFill>
                <a:latin typeface="Arial MT"/>
                <a:cs typeface="Arial MT"/>
              </a:rPr>
              <a:t> </a:t>
            </a:r>
            <a:r>
              <a:rPr sz="2400" dirty="0">
                <a:solidFill>
                  <a:srgbClr val="404040"/>
                </a:solidFill>
                <a:latin typeface="Arial MT"/>
                <a:cs typeface="Arial MT"/>
              </a:rPr>
              <a:t>of</a:t>
            </a:r>
            <a:r>
              <a:rPr sz="2400" spc="220" dirty="0">
                <a:solidFill>
                  <a:srgbClr val="404040"/>
                </a:solidFill>
                <a:latin typeface="Arial MT"/>
                <a:cs typeface="Arial MT"/>
              </a:rPr>
              <a:t> </a:t>
            </a:r>
            <a:r>
              <a:rPr sz="2400" dirty="0">
                <a:solidFill>
                  <a:srgbClr val="404040"/>
                </a:solidFill>
                <a:latin typeface="Arial MT"/>
                <a:cs typeface="Arial MT"/>
              </a:rPr>
              <a:t>past</a:t>
            </a:r>
            <a:r>
              <a:rPr sz="2400" spc="225" dirty="0">
                <a:solidFill>
                  <a:srgbClr val="404040"/>
                </a:solidFill>
                <a:latin typeface="Arial MT"/>
                <a:cs typeface="Arial MT"/>
              </a:rPr>
              <a:t> </a:t>
            </a:r>
            <a:r>
              <a:rPr sz="2400" dirty="0">
                <a:solidFill>
                  <a:srgbClr val="404040"/>
                </a:solidFill>
                <a:latin typeface="Arial MT"/>
                <a:cs typeface="Arial MT"/>
              </a:rPr>
              <a:t>actions</a:t>
            </a:r>
            <a:r>
              <a:rPr sz="2400" spc="229" dirty="0">
                <a:solidFill>
                  <a:srgbClr val="404040"/>
                </a:solidFill>
                <a:latin typeface="Arial MT"/>
                <a:cs typeface="Arial MT"/>
              </a:rPr>
              <a:t> </a:t>
            </a:r>
            <a:r>
              <a:rPr sz="2400" dirty="0">
                <a:solidFill>
                  <a:srgbClr val="404040"/>
                </a:solidFill>
                <a:latin typeface="Arial MT"/>
                <a:cs typeface="Arial MT"/>
              </a:rPr>
              <a:t>to</a:t>
            </a:r>
            <a:r>
              <a:rPr sz="2400" spc="220" dirty="0">
                <a:solidFill>
                  <a:srgbClr val="404040"/>
                </a:solidFill>
                <a:latin typeface="Arial MT"/>
                <a:cs typeface="Arial MT"/>
              </a:rPr>
              <a:t> </a:t>
            </a:r>
            <a:r>
              <a:rPr sz="2400" dirty="0">
                <a:solidFill>
                  <a:srgbClr val="404040"/>
                </a:solidFill>
                <a:latin typeface="Arial MT"/>
                <a:cs typeface="Arial MT"/>
              </a:rPr>
              <a:t>determine</a:t>
            </a:r>
            <a:r>
              <a:rPr sz="2400" spc="245" dirty="0">
                <a:solidFill>
                  <a:srgbClr val="404040"/>
                </a:solidFill>
                <a:latin typeface="Arial MT"/>
                <a:cs typeface="Arial MT"/>
              </a:rPr>
              <a:t> </a:t>
            </a:r>
            <a:r>
              <a:rPr sz="2400" spc="-25" dirty="0">
                <a:solidFill>
                  <a:srgbClr val="404040"/>
                </a:solidFill>
                <a:latin typeface="Arial MT"/>
                <a:cs typeface="Arial MT"/>
              </a:rPr>
              <a:t>the </a:t>
            </a:r>
            <a:r>
              <a:rPr sz="2400" dirty="0">
                <a:solidFill>
                  <a:srgbClr val="404040"/>
                </a:solidFill>
                <a:latin typeface="Arial MT"/>
                <a:cs typeface="Arial MT"/>
              </a:rPr>
              <a:t>next</a:t>
            </a:r>
            <a:r>
              <a:rPr sz="2400" spc="-50" dirty="0">
                <a:solidFill>
                  <a:srgbClr val="404040"/>
                </a:solidFill>
                <a:latin typeface="Arial MT"/>
                <a:cs typeface="Arial MT"/>
              </a:rPr>
              <a:t> </a:t>
            </a:r>
            <a:r>
              <a:rPr sz="2400" dirty="0">
                <a:solidFill>
                  <a:srgbClr val="404040"/>
                </a:solidFill>
                <a:latin typeface="Arial MT"/>
                <a:cs typeface="Arial MT"/>
              </a:rPr>
              <a:t>best</a:t>
            </a:r>
            <a:r>
              <a:rPr sz="2400" spc="-45" dirty="0">
                <a:solidFill>
                  <a:srgbClr val="404040"/>
                </a:solidFill>
                <a:latin typeface="Arial MT"/>
                <a:cs typeface="Arial MT"/>
              </a:rPr>
              <a:t> </a:t>
            </a:r>
            <a:r>
              <a:rPr sz="2400" spc="-10" dirty="0">
                <a:solidFill>
                  <a:srgbClr val="404040"/>
                </a:solidFill>
                <a:latin typeface="Arial MT"/>
                <a:cs typeface="Arial MT"/>
              </a:rPr>
              <a:t>actions.</a:t>
            </a:r>
            <a:endParaRPr sz="2400">
              <a:latin typeface="Arial MT"/>
              <a:cs typeface="Arial MT"/>
            </a:endParaRPr>
          </a:p>
          <a:p>
            <a:pPr marL="12700">
              <a:lnSpc>
                <a:spcPct val="100000"/>
              </a:lnSpc>
              <a:spcBef>
                <a:spcPts val="1000"/>
              </a:spcBef>
            </a:pPr>
            <a:r>
              <a:rPr sz="1950" dirty="0">
                <a:solidFill>
                  <a:srgbClr val="90C226"/>
                </a:solidFill>
                <a:latin typeface="Marlett"/>
                <a:cs typeface="Marlett"/>
              </a:rPr>
              <a:t></a:t>
            </a:r>
            <a:r>
              <a:rPr sz="1950" spc="185" dirty="0">
                <a:solidFill>
                  <a:srgbClr val="90C226"/>
                </a:solidFill>
                <a:latin typeface="Times New Roman"/>
                <a:cs typeface="Times New Roman"/>
              </a:rPr>
              <a:t> </a:t>
            </a:r>
            <a:r>
              <a:rPr sz="2400" dirty="0">
                <a:solidFill>
                  <a:srgbClr val="404040"/>
                </a:solidFill>
                <a:latin typeface="Arial MT"/>
                <a:cs typeface="Arial MT"/>
              </a:rPr>
              <a:t>The</a:t>
            </a:r>
            <a:r>
              <a:rPr sz="2400" spc="-50" dirty="0">
                <a:solidFill>
                  <a:srgbClr val="404040"/>
                </a:solidFill>
                <a:latin typeface="Arial MT"/>
                <a:cs typeface="Arial MT"/>
              </a:rPr>
              <a:t> </a:t>
            </a:r>
            <a:r>
              <a:rPr sz="2400" dirty="0">
                <a:solidFill>
                  <a:srgbClr val="404040"/>
                </a:solidFill>
                <a:latin typeface="Arial MT"/>
                <a:cs typeface="Arial MT"/>
              </a:rPr>
              <a:t>current</a:t>
            </a:r>
            <a:r>
              <a:rPr sz="2400" spc="-50" dirty="0">
                <a:solidFill>
                  <a:srgbClr val="404040"/>
                </a:solidFill>
                <a:latin typeface="Arial MT"/>
                <a:cs typeface="Arial MT"/>
              </a:rPr>
              <a:t> </a:t>
            </a:r>
            <a:r>
              <a:rPr sz="2400" dirty="0">
                <a:solidFill>
                  <a:srgbClr val="404040"/>
                </a:solidFill>
                <a:latin typeface="Arial MT"/>
                <a:cs typeface="Arial MT"/>
              </a:rPr>
              <a:t>decision</a:t>
            </a:r>
            <a:r>
              <a:rPr sz="2400" spc="-50" dirty="0">
                <a:solidFill>
                  <a:srgbClr val="404040"/>
                </a:solidFill>
                <a:latin typeface="Arial MT"/>
                <a:cs typeface="Arial MT"/>
              </a:rPr>
              <a:t> </a:t>
            </a:r>
            <a:r>
              <a:rPr sz="2400" dirty="0">
                <a:solidFill>
                  <a:srgbClr val="404040"/>
                </a:solidFill>
                <a:latin typeface="Arial MT"/>
                <a:cs typeface="Arial MT"/>
              </a:rPr>
              <a:t>could</a:t>
            </a:r>
            <a:r>
              <a:rPr sz="2400" spc="-50" dirty="0">
                <a:solidFill>
                  <a:srgbClr val="404040"/>
                </a:solidFill>
                <a:latin typeface="Arial MT"/>
                <a:cs typeface="Arial MT"/>
              </a:rPr>
              <a:t> </a:t>
            </a:r>
            <a:r>
              <a:rPr sz="2400" dirty="0">
                <a:solidFill>
                  <a:srgbClr val="404040"/>
                </a:solidFill>
                <a:latin typeface="Arial MT"/>
                <a:cs typeface="Arial MT"/>
              </a:rPr>
              <a:t>affect</a:t>
            </a:r>
            <a:r>
              <a:rPr sz="2400" spc="-50" dirty="0">
                <a:solidFill>
                  <a:srgbClr val="404040"/>
                </a:solidFill>
                <a:latin typeface="Arial MT"/>
                <a:cs typeface="Arial MT"/>
              </a:rPr>
              <a:t> </a:t>
            </a:r>
            <a:r>
              <a:rPr sz="2400" dirty="0">
                <a:solidFill>
                  <a:srgbClr val="404040"/>
                </a:solidFill>
                <a:latin typeface="Arial MT"/>
                <a:cs typeface="Arial MT"/>
              </a:rPr>
              <a:t>all</a:t>
            </a:r>
            <a:r>
              <a:rPr sz="2400" spc="-55" dirty="0">
                <a:solidFill>
                  <a:srgbClr val="404040"/>
                </a:solidFill>
                <a:latin typeface="Arial MT"/>
                <a:cs typeface="Arial MT"/>
              </a:rPr>
              <a:t> </a:t>
            </a:r>
            <a:r>
              <a:rPr sz="2400" dirty="0">
                <a:solidFill>
                  <a:srgbClr val="404040"/>
                </a:solidFill>
                <a:latin typeface="Arial MT"/>
                <a:cs typeface="Arial MT"/>
              </a:rPr>
              <a:t>future</a:t>
            </a:r>
            <a:r>
              <a:rPr sz="2400" spc="-50" dirty="0">
                <a:solidFill>
                  <a:srgbClr val="404040"/>
                </a:solidFill>
                <a:latin typeface="Arial MT"/>
                <a:cs typeface="Arial MT"/>
              </a:rPr>
              <a:t> </a:t>
            </a:r>
            <a:r>
              <a:rPr sz="2400" spc="-10" dirty="0">
                <a:solidFill>
                  <a:srgbClr val="404040"/>
                </a:solidFill>
                <a:latin typeface="Arial MT"/>
                <a:cs typeface="Arial MT"/>
              </a:rPr>
              <a:t>decisions.</a:t>
            </a:r>
            <a:endParaRPr sz="2400">
              <a:latin typeface="Arial MT"/>
              <a:cs typeface="Arial MT"/>
            </a:endParaRPr>
          </a:p>
          <a:p>
            <a:pPr marL="12700">
              <a:lnSpc>
                <a:spcPct val="100000"/>
              </a:lnSpc>
              <a:spcBef>
                <a:spcPts val="1000"/>
              </a:spcBef>
            </a:pPr>
            <a:r>
              <a:rPr sz="1950" dirty="0">
                <a:solidFill>
                  <a:srgbClr val="90C226"/>
                </a:solidFill>
                <a:latin typeface="Marlett"/>
                <a:cs typeface="Marlett"/>
              </a:rPr>
              <a:t></a:t>
            </a:r>
            <a:r>
              <a:rPr sz="1950" spc="254" dirty="0">
                <a:solidFill>
                  <a:srgbClr val="90C226"/>
                </a:solidFill>
                <a:latin typeface="Times New Roman"/>
                <a:cs typeface="Times New Roman"/>
              </a:rPr>
              <a:t> </a:t>
            </a:r>
            <a:r>
              <a:rPr sz="2400" dirty="0">
                <a:solidFill>
                  <a:srgbClr val="404040"/>
                </a:solidFill>
                <a:latin typeface="Arial MT"/>
                <a:cs typeface="Arial MT"/>
              </a:rPr>
              <a:t>Ex:</a:t>
            </a:r>
            <a:r>
              <a:rPr sz="2400" spc="-10" dirty="0">
                <a:solidFill>
                  <a:srgbClr val="404040"/>
                </a:solidFill>
                <a:latin typeface="Arial MT"/>
                <a:cs typeface="Arial MT"/>
              </a:rPr>
              <a:t> </a:t>
            </a:r>
            <a:r>
              <a:rPr sz="2400" b="1" spc="-10" dirty="0">
                <a:solidFill>
                  <a:srgbClr val="404040"/>
                </a:solidFill>
                <a:latin typeface="Arial"/>
                <a:cs typeface="Arial"/>
              </a:rPr>
              <a:t>chess</a:t>
            </a:r>
            <a:endParaRPr sz="2400">
              <a:latin typeface="Arial"/>
              <a:cs typeface="Arial"/>
            </a:endParaRPr>
          </a:p>
        </p:txBody>
      </p:sp>
      <p:pic>
        <p:nvPicPr>
          <p:cNvPr id="7" name="object 7"/>
          <p:cNvPicPr/>
          <p:nvPr/>
        </p:nvPicPr>
        <p:blipFill>
          <a:blip r:embed="rId2" cstate="print"/>
          <a:stretch>
            <a:fillRect/>
          </a:stretch>
        </p:blipFill>
        <p:spPr>
          <a:xfrm>
            <a:off x="3670300" y="2463799"/>
            <a:ext cx="3028950" cy="1514475"/>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7420504" y="-4762"/>
            <a:ext cx="4773295" cy="6867525"/>
            <a:chOff x="7420504" y="-4762"/>
            <a:chExt cx="4773295" cy="6867525"/>
          </a:xfrm>
        </p:grpSpPr>
        <p:sp>
          <p:nvSpPr>
            <p:cNvPr id="3" name="object 3"/>
            <p:cNvSpPr/>
            <p:nvPr/>
          </p:nvSpPr>
          <p:spPr>
            <a:xfrm>
              <a:off x="9371011" y="0"/>
              <a:ext cx="1219200" cy="6858000"/>
            </a:xfrm>
            <a:custGeom>
              <a:avLst/>
              <a:gdLst/>
              <a:ahLst/>
              <a:cxnLst/>
              <a:rect l="l" t="t" r="r" b="b"/>
              <a:pathLst>
                <a:path w="1219200" h="6858000">
                  <a:moveTo>
                    <a:pt x="0" y="0"/>
                  </a:moveTo>
                  <a:lnTo>
                    <a:pt x="1219200" y="6858000"/>
                  </a:lnTo>
                </a:path>
              </a:pathLst>
            </a:custGeom>
            <a:ln w="9525">
              <a:solidFill>
                <a:srgbClr val="BFBFBF"/>
              </a:solidFill>
            </a:ln>
          </p:spPr>
          <p:txBody>
            <a:bodyPr wrap="square" lIns="0" tIns="0" rIns="0" bIns="0" rtlCol="0"/>
            <a:lstStyle/>
            <a:p>
              <a:endParaRPr/>
            </a:p>
          </p:txBody>
        </p:sp>
        <p:sp>
          <p:nvSpPr>
            <p:cNvPr id="4" name="object 4"/>
            <p:cNvSpPr/>
            <p:nvPr/>
          </p:nvSpPr>
          <p:spPr>
            <a:xfrm>
              <a:off x="7425266" y="3681412"/>
              <a:ext cx="4763770" cy="3176905"/>
            </a:xfrm>
            <a:custGeom>
              <a:avLst/>
              <a:gdLst/>
              <a:ahLst/>
              <a:cxnLst/>
              <a:rect l="l" t="t" r="r" b="b"/>
              <a:pathLst>
                <a:path w="4763770" h="3176904">
                  <a:moveTo>
                    <a:pt x="4763558" y="0"/>
                  </a:moveTo>
                  <a:lnTo>
                    <a:pt x="0" y="3176587"/>
                  </a:lnTo>
                </a:path>
              </a:pathLst>
            </a:custGeom>
            <a:ln w="9525">
              <a:solidFill>
                <a:srgbClr val="D9D9D9"/>
              </a:solidFill>
            </a:ln>
          </p:spPr>
          <p:txBody>
            <a:bodyPr wrap="square" lIns="0" tIns="0" rIns="0" bIns="0" rtlCol="0"/>
            <a:lstStyle/>
            <a:p>
              <a:endParaRPr/>
            </a:p>
          </p:txBody>
        </p:sp>
        <p:sp>
          <p:nvSpPr>
            <p:cNvPr id="5" name="object 5"/>
            <p:cNvSpPr/>
            <p:nvPr/>
          </p:nvSpPr>
          <p:spPr>
            <a:xfrm>
              <a:off x="9181476" y="0"/>
              <a:ext cx="3007360" cy="6858000"/>
            </a:xfrm>
            <a:custGeom>
              <a:avLst/>
              <a:gdLst/>
              <a:ahLst/>
              <a:cxnLst/>
              <a:rect l="l" t="t" r="r" b="b"/>
              <a:pathLst>
                <a:path w="3007359" h="6858000">
                  <a:moveTo>
                    <a:pt x="3007348" y="6858000"/>
                  </a:moveTo>
                  <a:lnTo>
                    <a:pt x="0" y="6858000"/>
                  </a:lnTo>
                  <a:lnTo>
                    <a:pt x="2043010" y="0"/>
                  </a:lnTo>
                  <a:lnTo>
                    <a:pt x="3007348" y="0"/>
                  </a:lnTo>
                  <a:lnTo>
                    <a:pt x="3007348" y="6858000"/>
                  </a:lnTo>
                  <a:close/>
                </a:path>
              </a:pathLst>
            </a:custGeom>
            <a:solidFill>
              <a:srgbClr val="90C226">
                <a:alpha val="29803"/>
              </a:srgbClr>
            </a:solidFill>
          </p:spPr>
          <p:txBody>
            <a:bodyPr wrap="square" lIns="0" tIns="0" rIns="0" bIns="0" rtlCol="0"/>
            <a:lstStyle/>
            <a:p>
              <a:endParaRPr/>
            </a:p>
          </p:txBody>
        </p:sp>
        <p:sp>
          <p:nvSpPr>
            <p:cNvPr id="6" name="object 6"/>
            <p:cNvSpPr/>
            <p:nvPr/>
          </p:nvSpPr>
          <p:spPr>
            <a:xfrm>
              <a:off x="9604933" y="0"/>
              <a:ext cx="2587625" cy="6858000"/>
            </a:xfrm>
            <a:custGeom>
              <a:avLst/>
              <a:gdLst/>
              <a:ahLst/>
              <a:cxnLst/>
              <a:rect l="l" t="t" r="r" b="b"/>
              <a:pathLst>
                <a:path w="2587625" h="6858000">
                  <a:moveTo>
                    <a:pt x="2587066" y="6858000"/>
                  </a:moveTo>
                  <a:lnTo>
                    <a:pt x="1207968" y="6858000"/>
                  </a:lnTo>
                  <a:lnTo>
                    <a:pt x="0" y="0"/>
                  </a:lnTo>
                  <a:lnTo>
                    <a:pt x="2587066" y="0"/>
                  </a:lnTo>
                  <a:lnTo>
                    <a:pt x="2587066" y="6858000"/>
                  </a:lnTo>
                  <a:close/>
                </a:path>
              </a:pathLst>
            </a:custGeom>
            <a:solidFill>
              <a:srgbClr val="90C226">
                <a:alpha val="19999"/>
              </a:srgbClr>
            </a:solidFill>
          </p:spPr>
          <p:txBody>
            <a:bodyPr wrap="square" lIns="0" tIns="0" rIns="0" bIns="0" rtlCol="0"/>
            <a:lstStyle/>
            <a:p>
              <a:endParaRPr/>
            </a:p>
          </p:txBody>
        </p:sp>
        <p:sp>
          <p:nvSpPr>
            <p:cNvPr id="7" name="object 7"/>
            <p:cNvSpPr/>
            <p:nvPr/>
          </p:nvSpPr>
          <p:spPr>
            <a:xfrm>
              <a:off x="8932332" y="3048000"/>
              <a:ext cx="3260090" cy="3810000"/>
            </a:xfrm>
            <a:custGeom>
              <a:avLst/>
              <a:gdLst/>
              <a:ahLst/>
              <a:cxnLst/>
              <a:rect l="l" t="t" r="r" b="b"/>
              <a:pathLst>
                <a:path w="3260090" h="3810000">
                  <a:moveTo>
                    <a:pt x="3259666" y="3810000"/>
                  </a:moveTo>
                  <a:lnTo>
                    <a:pt x="0" y="3810000"/>
                  </a:lnTo>
                  <a:lnTo>
                    <a:pt x="3259666" y="0"/>
                  </a:lnTo>
                  <a:lnTo>
                    <a:pt x="3259666" y="3810000"/>
                  </a:lnTo>
                  <a:close/>
                </a:path>
              </a:pathLst>
            </a:custGeom>
            <a:solidFill>
              <a:srgbClr val="54A021">
                <a:alpha val="72155"/>
              </a:srgbClr>
            </a:solidFill>
          </p:spPr>
          <p:txBody>
            <a:bodyPr wrap="square" lIns="0" tIns="0" rIns="0" bIns="0" rtlCol="0"/>
            <a:lstStyle/>
            <a:p>
              <a:endParaRPr/>
            </a:p>
          </p:txBody>
        </p:sp>
        <p:sp>
          <p:nvSpPr>
            <p:cNvPr id="8" name="object 8"/>
            <p:cNvSpPr/>
            <p:nvPr/>
          </p:nvSpPr>
          <p:spPr>
            <a:xfrm>
              <a:off x="9337546" y="0"/>
              <a:ext cx="2851785" cy="6858000"/>
            </a:xfrm>
            <a:custGeom>
              <a:avLst/>
              <a:gdLst/>
              <a:ahLst/>
              <a:cxnLst/>
              <a:rect l="l" t="t" r="r" b="b"/>
              <a:pathLst>
                <a:path w="2851784" h="6858000">
                  <a:moveTo>
                    <a:pt x="2851279" y="6858000"/>
                  </a:moveTo>
                  <a:lnTo>
                    <a:pt x="2467704" y="6858000"/>
                  </a:lnTo>
                  <a:lnTo>
                    <a:pt x="0" y="0"/>
                  </a:lnTo>
                  <a:lnTo>
                    <a:pt x="2851279" y="0"/>
                  </a:lnTo>
                  <a:lnTo>
                    <a:pt x="2851279" y="6858000"/>
                  </a:lnTo>
                  <a:close/>
                </a:path>
              </a:pathLst>
            </a:custGeom>
            <a:solidFill>
              <a:srgbClr val="3F7819">
                <a:alpha val="69802"/>
              </a:srgbClr>
            </a:solidFill>
          </p:spPr>
          <p:txBody>
            <a:bodyPr wrap="square" lIns="0" tIns="0" rIns="0" bIns="0" rtlCol="0"/>
            <a:lstStyle/>
            <a:p>
              <a:endParaRPr/>
            </a:p>
          </p:txBody>
        </p:sp>
        <p:sp>
          <p:nvSpPr>
            <p:cNvPr id="9" name="object 9"/>
            <p:cNvSpPr/>
            <p:nvPr/>
          </p:nvSpPr>
          <p:spPr>
            <a:xfrm>
              <a:off x="10898730" y="0"/>
              <a:ext cx="1290320" cy="6858000"/>
            </a:xfrm>
            <a:custGeom>
              <a:avLst/>
              <a:gdLst/>
              <a:ahLst/>
              <a:cxnLst/>
              <a:rect l="l" t="t" r="r" b="b"/>
              <a:pathLst>
                <a:path w="1290320" h="6858000">
                  <a:moveTo>
                    <a:pt x="1290094" y="6858000"/>
                  </a:moveTo>
                  <a:lnTo>
                    <a:pt x="0" y="6858000"/>
                  </a:lnTo>
                  <a:lnTo>
                    <a:pt x="1018477" y="0"/>
                  </a:lnTo>
                  <a:lnTo>
                    <a:pt x="1290094" y="0"/>
                  </a:lnTo>
                  <a:lnTo>
                    <a:pt x="1290094" y="6858000"/>
                  </a:lnTo>
                  <a:close/>
                </a:path>
              </a:pathLst>
            </a:custGeom>
            <a:solidFill>
              <a:srgbClr val="C0E474">
                <a:alpha val="69802"/>
              </a:srgbClr>
            </a:solidFill>
          </p:spPr>
          <p:txBody>
            <a:bodyPr wrap="square" lIns="0" tIns="0" rIns="0" bIns="0" rtlCol="0"/>
            <a:lstStyle/>
            <a:p>
              <a:endParaRPr/>
            </a:p>
          </p:txBody>
        </p:sp>
        <p:sp>
          <p:nvSpPr>
            <p:cNvPr id="10" name="object 10"/>
            <p:cNvSpPr/>
            <p:nvPr/>
          </p:nvSpPr>
          <p:spPr>
            <a:xfrm>
              <a:off x="10940367" y="0"/>
              <a:ext cx="1249045" cy="6858000"/>
            </a:xfrm>
            <a:custGeom>
              <a:avLst/>
              <a:gdLst/>
              <a:ahLst/>
              <a:cxnLst/>
              <a:rect l="l" t="t" r="r" b="b"/>
              <a:pathLst>
                <a:path w="1249045" h="6858000">
                  <a:moveTo>
                    <a:pt x="1248457" y="6858000"/>
                  </a:moveTo>
                  <a:lnTo>
                    <a:pt x="1108013" y="6858000"/>
                  </a:lnTo>
                  <a:lnTo>
                    <a:pt x="0" y="0"/>
                  </a:lnTo>
                  <a:lnTo>
                    <a:pt x="1248457" y="0"/>
                  </a:lnTo>
                  <a:lnTo>
                    <a:pt x="1248457" y="6858000"/>
                  </a:lnTo>
                  <a:close/>
                </a:path>
              </a:pathLst>
            </a:custGeom>
            <a:solidFill>
              <a:srgbClr val="90C226">
                <a:alpha val="65097"/>
              </a:srgbClr>
            </a:solidFill>
          </p:spPr>
          <p:txBody>
            <a:bodyPr wrap="square" lIns="0" tIns="0" rIns="0" bIns="0" rtlCol="0"/>
            <a:lstStyle/>
            <a:p>
              <a:endParaRPr/>
            </a:p>
          </p:txBody>
        </p:sp>
        <p:sp>
          <p:nvSpPr>
            <p:cNvPr id="11" name="object 11"/>
            <p:cNvSpPr/>
            <p:nvPr/>
          </p:nvSpPr>
          <p:spPr>
            <a:xfrm>
              <a:off x="10371666" y="3589866"/>
              <a:ext cx="1817370" cy="3268345"/>
            </a:xfrm>
            <a:custGeom>
              <a:avLst/>
              <a:gdLst/>
              <a:ahLst/>
              <a:cxnLst/>
              <a:rect l="l" t="t" r="r" b="b"/>
              <a:pathLst>
                <a:path w="1817370" h="3268345">
                  <a:moveTo>
                    <a:pt x="1817158" y="3268133"/>
                  </a:moveTo>
                  <a:lnTo>
                    <a:pt x="0" y="3268133"/>
                  </a:lnTo>
                  <a:lnTo>
                    <a:pt x="1817158" y="0"/>
                  </a:lnTo>
                  <a:lnTo>
                    <a:pt x="1817158" y="3268133"/>
                  </a:lnTo>
                  <a:close/>
                </a:path>
              </a:pathLst>
            </a:custGeom>
            <a:solidFill>
              <a:srgbClr val="90C226">
                <a:alpha val="79998"/>
              </a:srgbClr>
            </a:solidFill>
          </p:spPr>
          <p:txBody>
            <a:bodyPr wrap="square" lIns="0" tIns="0" rIns="0" bIns="0" rtlCol="0"/>
            <a:lstStyle/>
            <a:p>
              <a:endParaRPr/>
            </a:p>
          </p:txBody>
        </p:sp>
      </p:grpSp>
      <p:sp>
        <p:nvSpPr>
          <p:cNvPr id="12" name="object 12"/>
          <p:cNvSpPr/>
          <p:nvPr/>
        </p:nvSpPr>
        <p:spPr>
          <a:xfrm>
            <a:off x="0" y="4013200"/>
            <a:ext cx="448945" cy="2844800"/>
          </a:xfrm>
          <a:custGeom>
            <a:avLst/>
            <a:gdLst/>
            <a:ahLst/>
            <a:cxnLst/>
            <a:rect l="l" t="t" r="r" b="b"/>
            <a:pathLst>
              <a:path w="448945" h="2844800">
                <a:moveTo>
                  <a:pt x="448732" y="2844800"/>
                </a:moveTo>
                <a:lnTo>
                  <a:pt x="0" y="2844800"/>
                </a:lnTo>
                <a:lnTo>
                  <a:pt x="0" y="0"/>
                </a:lnTo>
                <a:lnTo>
                  <a:pt x="448732" y="2844800"/>
                </a:lnTo>
                <a:close/>
              </a:path>
            </a:pathLst>
          </a:custGeom>
          <a:solidFill>
            <a:srgbClr val="90C226">
              <a:alpha val="85096"/>
            </a:srgbClr>
          </a:solidFill>
        </p:spPr>
        <p:txBody>
          <a:bodyPr wrap="square" lIns="0" tIns="0" rIns="0" bIns="0" rtlCol="0"/>
          <a:lstStyle/>
          <a:p>
            <a:endParaRPr/>
          </a:p>
        </p:txBody>
      </p:sp>
      <p:sp>
        <p:nvSpPr>
          <p:cNvPr id="13" name="object 13"/>
          <p:cNvSpPr txBox="1"/>
          <p:nvPr/>
        </p:nvSpPr>
        <p:spPr>
          <a:xfrm>
            <a:off x="992514" y="2355711"/>
            <a:ext cx="10165715" cy="4163060"/>
          </a:xfrm>
          <a:prstGeom prst="rect">
            <a:avLst/>
          </a:prstGeom>
        </p:spPr>
        <p:txBody>
          <a:bodyPr vert="horz" wrap="square" lIns="0" tIns="60960" rIns="0" bIns="0" rtlCol="0">
            <a:spAutoFit/>
          </a:bodyPr>
          <a:lstStyle/>
          <a:p>
            <a:pPr marL="355600" marR="5080" indent="-342900" algn="just">
              <a:lnSpc>
                <a:spcPts val="3020"/>
              </a:lnSpc>
              <a:spcBef>
                <a:spcPts val="480"/>
              </a:spcBef>
            </a:pPr>
            <a:r>
              <a:rPr sz="2250" dirty="0">
                <a:solidFill>
                  <a:srgbClr val="90C226"/>
                </a:solidFill>
                <a:latin typeface="Marlett"/>
                <a:cs typeface="Marlett"/>
              </a:rPr>
              <a:t></a:t>
            </a:r>
            <a:r>
              <a:rPr sz="2250" spc="-145" dirty="0">
                <a:solidFill>
                  <a:srgbClr val="90C226"/>
                </a:solidFill>
                <a:latin typeface="Times New Roman"/>
                <a:cs typeface="Times New Roman"/>
              </a:rPr>
              <a:t> </a:t>
            </a:r>
            <a:r>
              <a:rPr sz="2800" dirty="0">
                <a:solidFill>
                  <a:srgbClr val="404040"/>
                </a:solidFill>
                <a:latin typeface="Arial MT"/>
                <a:cs typeface="Arial MT"/>
              </a:rPr>
              <a:t>In</a:t>
            </a:r>
            <a:r>
              <a:rPr sz="2800" spc="515" dirty="0">
                <a:solidFill>
                  <a:srgbClr val="404040"/>
                </a:solidFill>
                <a:latin typeface="Arial MT"/>
                <a:cs typeface="Arial MT"/>
              </a:rPr>
              <a:t> </a:t>
            </a:r>
            <a:r>
              <a:rPr sz="2800" dirty="0">
                <a:solidFill>
                  <a:srgbClr val="404040"/>
                </a:solidFill>
                <a:latin typeface="Arial MT"/>
                <a:cs typeface="Arial MT"/>
              </a:rPr>
              <a:t>an</a:t>
            </a:r>
            <a:r>
              <a:rPr sz="2800" spc="560" dirty="0">
                <a:solidFill>
                  <a:srgbClr val="404040"/>
                </a:solidFill>
                <a:latin typeface="Arial MT"/>
                <a:cs typeface="Arial MT"/>
              </a:rPr>
              <a:t> </a:t>
            </a:r>
            <a:r>
              <a:rPr sz="2800" dirty="0">
                <a:solidFill>
                  <a:srgbClr val="404040"/>
                </a:solidFill>
                <a:latin typeface="Arial MT"/>
                <a:cs typeface="Arial MT"/>
              </a:rPr>
              <a:t>episodic</a:t>
            </a:r>
            <a:r>
              <a:rPr sz="2800" spc="570" dirty="0">
                <a:solidFill>
                  <a:srgbClr val="404040"/>
                </a:solidFill>
                <a:latin typeface="Arial MT"/>
                <a:cs typeface="Arial MT"/>
              </a:rPr>
              <a:t> </a:t>
            </a:r>
            <a:r>
              <a:rPr sz="2800" dirty="0">
                <a:solidFill>
                  <a:srgbClr val="404040"/>
                </a:solidFill>
                <a:latin typeface="Arial MT"/>
                <a:cs typeface="Arial MT"/>
              </a:rPr>
              <a:t>task</a:t>
            </a:r>
            <a:r>
              <a:rPr sz="2800" spc="555" dirty="0">
                <a:solidFill>
                  <a:srgbClr val="404040"/>
                </a:solidFill>
                <a:latin typeface="Arial MT"/>
                <a:cs typeface="Arial MT"/>
              </a:rPr>
              <a:t> </a:t>
            </a:r>
            <a:r>
              <a:rPr sz="2800" dirty="0">
                <a:solidFill>
                  <a:srgbClr val="404040"/>
                </a:solidFill>
                <a:latin typeface="Arial MT"/>
                <a:cs typeface="Arial MT"/>
              </a:rPr>
              <a:t>environment,</a:t>
            </a:r>
            <a:r>
              <a:rPr sz="2800" spc="575" dirty="0">
                <a:solidFill>
                  <a:srgbClr val="404040"/>
                </a:solidFill>
                <a:latin typeface="Arial MT"/>
                <a:cs typeface="Arial MT"/>
              </a:rPr>
              <a:t> </a:t>
            </a:r>
            <a:r>
              <a:rPr sz="2800" dirty="0">
                <a:solidFill>
                  <a:srgbClr val="404040"/>
                </a:solidFill>
                <a:latin typeface="Arial MT"/>
                <a:cs typeface="Arial MT"/>
              </a:rPr>
              <a:t>the</a:t>
            </a:r>
            <a:r>
              <a:rPr sz="2800" spc="560" dirty="0">
                <a:solidFill>
                  <a:srgbClr val="404040"/>
                </a:solidFill>
                <a:latin typeface="Arial MT"/>
                <a:cs typeface="Arial MT"/>
              </a:rPr>
              <a:t> </a:t>
            </a:r>
            <a:r>
              <a:rPr sz="2800" dirty="0">
                <a:solidFill>
                  <a:srgbClr val="404040"/>
                </a:solidFill>
                <a:latin typeface="Arial MT"/>
                <a:cs typeface="Arial MT"/>
              </a:rPr>
              <a:t>agent’s</a:t>
            </a:r>
            <a:r>
              <a:rPr sz="2800" spc="570" dirty="0">
                <a:solidFill>
                  <a:srgbClr val="404040"/>
                </a:solidFill>
                <a:latin typeface="Arial MT"/>
                <a:cs typeface="Arial MT"/>
              </a:rPr>
              <a:t> </a:t>
            </a:r>
            <a:r>
              <a:rPr sz="2800" dirty="0">
                <a:solidFill>
                  <a:srgbClr val="404040"/>
                </a:solidFill>
                <a:latin typeface="Arial MT"/>
                <a:cs typeface="Arial MT"/>
              </a:rPr>
              <a:t>experience</a:t>
            </a:r>
            <a:r>
              <a:rPr sz="2800" spc="585" dirty="0">
                <a:solidFill>
                  <a:srgbClr val="404040"/>
                </a:solidFill>
                <a:latin typeface="Arial MT"/>
                <a:cs typeface="Arial MT"/>
              </a:rPr>
              <a:t> </a:t>
            </a:r>
            <a:r>
              <a:rPr sz="2800" spc="-25" dirty="0">
                <a:solidFill>
                  <a:srgbClr val="404040"/>
                </a:solidFill>
                <a:latin typeface="Arial MT"/>
                <a:cs typeface="Arial MT"/>
              </a:rPr>
              <a:t>is </a:t>
            </a:r>
            <a:r>
              <a:rPr sz="2800" dirty="0">
                <a:solidFill>
                  <a:srgbClr val="404040"/>
                </a:solidFill>
                <a:latin typeface="Arial MT"/>
                <a:cs typeface="Arial MT"/>
              </a:rPr>
              <a:t>into</a:t>
            </a:r>
            <a:r>
              <a:rPr sz="2800" spc="-75" dirty="0">
                <a:solidFill>
                  <a:srgbClr val="404040"/>
                </a:solidFill>
                <a:latin typeface="Arial MT"/>
                <a:cs typeface="Arial MT"/>
              </a:rPr>
              <a:t> </a:t>
            </a:r>
            <a:r>
              <a:rPr sz="2800" dirty="0">
                <a:solidFill>
                  <a:srgbClr val="404040"/>
                </a:solidFill>
                <a:latin typeface="Arial MT"/>
                <a:cs typeface="Arial MT"/>
              </a:rPr>
              <a:t>atomic</a:t>
            </a:r>
            <a:r>
              <a:rPr sz="2800" spc="-70" dirty="0">
                <a:solidFill>
                  <a:srgbClr val="404040"/>
                </a:solidFill>
                <a:latin typeface="Arial MT"/>
                <a:cs typeface="Arial MT"/>
              </a:rPr>
              <a:t> </a:t>
            </a:r>
            <a:r>
              <a:rPr sz="2800" spc="-10" dirty="0">
                <a:solidFill>
                  <a:srgbClr val="404040"/>
                </a:solidFill>
                <a:latin typeface="Arial MT"/>
                <a:cs typeface="Arial MT"/>
              </a:rPr>
              <a:t>episodes.</a:t>
            </a:r>
            <a:endParaRPr sz="2800">
              <a:latin typeface="Arial MT"/>
              <a:cs typeface="Arial MT"/>
            </a:endParaRPr>
          </a:p>
          <a:p>
            <a:pPr marL="355600" marR="5080" indent="-342900" algn="just">
              <a:lnSpc>
                <a:spcPts val="3020"/>
              </a:lnSpc>
              <a:spcBef>
                <a:spcPts val="1010"/>
              </a:spcBef>
            </a:pPr>
            <a:r>
              <a:rPr sz="2250" dirty="0">
                <a:solidFill>
                  <a:srgbClr val="90C226"/>
                </a:solidFill>
                <a:latin typeface="Marlett"/>
                <a:cs typeface="Marlett"/>
              </a:rPr>
              <a:t></a:t>
            </a:r>
            <a:r>
              <a:rPr sz="2250" spc="10" dirty="0">
                <a:solidFill>
                  <a:srgbClr val="90C226"/>
                </a:solidFill>
                <a:latin typeface="Times New Roman"/>
                <a:cs typeface="Times New Roman"/>
              </a:rPr>
              <a:t>  </a:t>
            </a:r>
            <a:r>
              <a:rPr sz="2800" dirty="0">
                <a:solidFill>
                  <a:srgbClr val="404040"/>
                </a:solidFill>
                <a:latin typeface="Arial MT"/>
                <a:cs typeface="Arial MT"/>
              </a:rPr>
              <a:t>In</a:t>
            </a:r>
            <a:r>
              <a:rPr sz="2800" spc="60" dirty="0">
                <a:solidFill>
                  <a:srgbClr val="404040"/>
                </a:solidFill>
                <a:latin typeface="Arial MT"/>
                <a:cs typeface="Arial MT"/>
              </a:rPr>
              <a:t>  </a:t>
            </a:r>
            <a:r>
              <a:rPr sz="2800" dirty="0">
                <a:solidFill>
                  <a:srgbClr val="404040"/>
                </a:solidFill>
                <a:latin typeface="Arial MT"/>
                <a:cs typeface="Arial MT"/>
              </a:rPr>
              <a:t>each</a:t>
            </a:r>
            <a:r>
              <a:rPr sz="2800" spc="70" dirty="0">
                <a:solidFill>
                  <a:srgbClr val="404040"/>
                </a:solidFill>
                <a:latin typeface="Arial MT"/>
                <a:cs typeface="Arial MT"/>
              </a:rPr>
              <a:t>  </a:t>
            </a:r>
            <a:r>
              <a:rPr sz="2800" dirty="0">
                <a:solidFill>
                  <a:srgbClr val="404040"/>
                </a:solidFill>
                <a:latin typeface="Arial MT"/>
                <a:cs typeface="Arial MT"/>
              </a:rPr>
              <a:t>episode</a:t>
            </a:r>
            <a:r>
              <a:rPr sz="2800" spc="75" dirty="0">
                <a:solidFill>
                  <a:srgbClr val="404040"/>
                </a:solidFill>
                <a:latin typeface="Arial MT"/>
                <a:cs typeface="Arial MT"/>
              </a:rPr>
              <a:t>  </a:t>
            </a:r>
            <a:r>
              <a:rPr sz="2800" dirty="0">
                <a:solidFill>
                  <a:srgbClr val="404040"/>
                </a:solidFill>
                <a:latin typeface="Arial MT"/>
                <a:cs typeface="Arial MT"/>
              </a:rPr>
              <a:t>the</a:t>
            </a:r>
            <a:r>
              <a:rPr sz="2800" spc="65" dirty="0">
                <a:solidFill>
                  <a:srgbClr val="404040"/>
                </a:solidFill>
                <a:latin typeface="Arial MT"/>
                <a:cs typeface="Arial MT"/>
              </a:rPr>
              <a:t>  </a:t>
            </a:r>
            <a:r>
              <a:rPr sz="2800" dirty="0">
                <a:solidFill>
                  <a:srgbClr val="404040"/>
                </a:solidFill>
                <a:latin typeface="Arial MT"/>
                <a:cs typeface="Arial MT"/>
              </a:rPr>
              <a:t>agent</a:t>
            </a:r>
            <a:r>
              <a:rPr sz="2800" spc="65" dirty="0">
                <a:solidFill>
                  <a:srgbClr val="404040"/>
                </a:solidFill>
                <a:latin typeface="Arial MT"/>
                <a:cs typeface="Arial MT"/>
              </a:rPr>
              <a:t>  </a:t>
            </a:r>
            <a:r>
              <a:rPr sz="2800" dirty="0">
                <a:solidFill>
                  <a:srgbClr val="404040"/>
                </a:solidFill>
                <a:latin typeface="Arial MT"/>
                <a:cs typeface="Arial MT"/>
              </a:rPr>
              <a:t>receives</a:t>
            </a:r>
            <a:r>
              <a:rPr sz="2800" spc="70" dirty="0">
                <a:solidFill>
                  <a:srgbClr val="404040"/>
                </a:solidFill>
                <a:latin typeface="Arial MT"/>
                <a:cs typeface="Arial MT"/>
              </a:rPr>
              <a:t>  </a:t>
            </a:r>
            <a:r>
              <a:rPr sz="2800" dirty="0">
                <a:solidFill>
                  <a:srgbClr val="404040"/>
                </a:solidFill>
                <a:latin typeface="Arial MT"/>
                <a:cs typeface="Arial MT"/>
              </a:rPr>
              <a:t>a</a:t>
            </a:r>
            <a:r>
              <a:rPr sz="2800" spc="65" dirty="0">
                <a:solidFill>
                  <a:srgbClr val="404040"/>
                </a:solidFill>
                <a:latin typeface="Arial MT"/>
                <a:cs typeface="Arial MT"/>
              </a:rPr>
              <a:t>  </a:t>
            </a:r>
            <a:r>
              <a:rPr sz="2800" dirty="0">
                <a:solidFill>
                  <a:srgbClr val="404040"/>
                </a:solidFill>
                <a:latin typeface="Arial MT"/>
                <a:cs typeface="Arial MT"/>
              </a:rPr>
              <a:t>percept</a:t>
            </a:r>
            <a:r>
              <a:rPr sz="2800" spc="65" dirty="0">
                <a:solidFill>
                  <a:srgbClr val="404040"/>
                </a:solidFill>
                <a:latin typeface="Arial MT"/>
                <a:cs typeface="Arial MT"/>
              </a:rPr>
              <a:t>  </a:t>
            </a:r>
            <a:r>
              <a:rPr sz="2800" dirty="0">
                <a:solidFill>
                  <a:srgbClr val="404040"/>
                </a:solidFill>
                <a:latin typeface="Arial MT"/>
                <a:cs typeface="Arial MT"/>
              </a:rPr>
              <a:t>and</a:t>
            </a:r>
            <a:r>
              <a:rPr sz="2800" spc="70" dirty="0">
                <a:solidFill>
                  <a:srgbClr val="404040"/>
                </a:solidFill>
                <a:latin typeface="Arial MT"/>
                <a:cs typeface="Arial MT"/>
              </a:rPr>
              <a:t>  </a:t>
            </a:r>
            <a:r>
              <a:rPr sz="2800" spc="-20" dirty="0">
                <a:solidFill>
                  <a:srgbClr val="404040"/>
                </a:solidFill>
                <a:latin typeface="Arial MT"/>
                <a:cs typeface="Arial MT"/>
              </a:rPr>
              <a:t>then </a:t>
            </a:r>
            <a:r>
              <a:rPr sz="2800" dirty="0">
                <a:solidFill>
                  <a:srgbClr val="404040"/>
                </a:solidFill>
                <a:latin typeface="Arial MT"/>
                <a:cs typeface="Arial MT"/>
              </a:rPr>
              <a:t>performs</a:t>
            </a:r>
            <a:r>
              <a:rPr sz="2800" spc="95" dirty="0">
                <a:solidFill>
                  <a:srgbClr val="404040"/>
                </a:solidFill>
                <a:latin typeface="Arial MT"/>
                <a:cs typeface="Arial MT"/>
              </a:rPr>
              <a:t> </a:t>
            </a:r>
            <a:r>
              <a:rPr sz="2800" dirty="0">
                <a:solidFill>
                  <a:srgbClr val="404040"/>
                </a:solidFill>
                <a:latin typeface="Arial MT"/>
                <a:cs typeface="Arial MT"/>
              </a:rPr>
              <a:t>a</a:t>
            </a:r>
            <a:r>
              <a:rPr sz="2800" spc="75" dirty="0">
                <a:solidFill>
                  <a:srgbClr val="404040"/>
                </a:solidFill>
                <a:latin typeface="Arial MT"/>
                <a:cs typeface="Arial MT"/>
              </a:rPr>
              <a:t> </a:t>
            </a:r>
            <a:r>
              <a:rPr sz="2800" dirty="0">
                <a:solidFill>
                  <a:srgbClr val="404040"/>
                </a:solidFill>
                <a:latin typeface="Arial MT"/>
                <a:cs typeface="Arial MT"/>
              </a:rPr>
              <a:t>single</a:t>
            </a:r>
            <a:r>
              <a:rPr sz="2800" spc="95" dirty="0">
                <a:solidFill>
                  <a:srgbClr val="404040"/>
                </a:solidFill>
                <a:latin typeface="Arial MT"/>
                <a:cs typeface="Arial MT"/>
              </a:rPr>
              <a:t> </a:t>
            </a:r>
            <a:r>
              <a:rPr sz="2800" dirty="0">
                <a:solidFill>
                  <a:srgbClr val="404040"/>
                </a:solidFill>
                <a:latin typeface="Arial MT"/>
                <a:cs typeface="Arial MT"/>
              </a:rPr>
              <a:t>action.</a:t>
            </a:r>
            <a:r>
              <a:rPr sz="2800" spc="80" dirty="0">
                <a:solidFill>
                  <a:srgbClr val="404040"/>
                </a:solidFill>
                <a:latin typeface="Arial MT"/>
                <a:cs typeface="Arial MT"/>
              </a:rPr>
              <a:t> </a:t>
            </a:r>
            <a:r>
              <a:rPr sz="2800" dirty="0">
                <a:solidFill>
                  <a:srgbClr val="404040"/>
                </a:solidFill>
                <a:latin typeface="Arial MT"/>
                <a:cs typeface="Arial MT"/>
              </a:rPr>
              <a:t>Crucially,</a:t>
            </a:r>
            <a:r>
              <a:rPr sz="2800" spc="95" dirty="0">
                <a:solidFill>
                  <a:srgbClr val="404040"/>
                </a:solidFill>
                <a:latin typeface="Arial MT"/>
                <a:cs typeface="Arial MT"/>
              </a:rPr>
              <a:t> </a:t>
            </a:r>
            <a:r>
              <a:rPr sz="2800" dirty="0">
                <a:solidFill>
                  <a:srgbClr val="404040"/>
                </a:solidFill>
                <a:latin typeface="Arial MT"/>
                <a:cs typeface="Arial MT"/>
              </a:rPr>
              <a:t>the</a:t>
            </a:r>
            <a:r>
              <a:rPr sz="2800" spc="80" dirty="0">
                <a:solidFill>
                  <a:srgbClr val="404040"/>
                </a:solidFill>
                <a:latin typeface="Arial MT"/>
                <a:cs typeface="Arial MT"/>
              </a:rPr>
              <a:t> </a:t>
            </a:r>
            <a:r>
              <a:rPr sz="2800" dirty="0">
                <a:solidFill>
                  <a:srgbClr val="404040"/>
                </a:solidFill>
                <a:latin typeface="Arial MT"/>
                <a:cs typeface="Arial MT"/>
              </a:rPr>
              <a:t>next</a:t>
            </a:r>
            <a:r>
              <a:rPr sz="2800" spc="75" dirty="0">
                <a:solidFill>
                  <a:srgbClr val="404040"/>
                </a:solidFill>
                <a:latin typeface="Arial MT"/>
                <a:cs typeface="Arial MT"/>
              </a:rPr>
              <a:t> </a:t>
            </a:r>
            <a:r>
              <a:rPr sz="2800" dirty="0">
                <a:solidFill>
                  <a:srgbClr val="404040"/>
                </a:solidFill>
                <a:latin typeface="Arial MT"/>
                <a:cs typeface="Arial MT"/>
              </a:rPr>
              <a:t>episode</a:t>
            </a:r>
            <a:r>
              <a:rPr sz="2800" spc="100" dirty="0">
                <a:solidFill>
                  <a:srgbClr val="404040"/>
                </a:solidFill>
                <a:latin typeface="Arial MT"/>
                <a:cs typeface="Arial MT"/>
              </a:rPr>
              <a:t> </a:t>
            </a:r>
            <a:r>
              <a:rPr sz="2800" dirty="0">
                <a:solidFill>
                  <a:srgbClr val="404040"/>
                </a:solidFill>
                <a:latin typeface="Arial MT"/>
                <a:cs typeface="Arial MT"/>
              </a:rPr>
              <a:t>does</a:t>
            </a:r>
            <a:r>
              <a:rPr sz="2800" spc="85" dirty="0">
                <a:solidFill>
                  <a:srgbClr val="404040"/>
                </a:solidFill>
                <a:latin typeface="Arial MT"/>
                <a:cs typeface="Arial MT"/>
              </a:rPr>
              <a:t> </a:t>
            </a:r>
            <a:r>
              <a:rPr sz="2800" spc="-25" dirty="0">
                <a:solidFill>
                  <a:srgbClr val="404040"/>
                </a:solidFill>
                <a:latin typeface="Arial MT"/>
                <a:cs typeface="Arial MT"/>
              </a:rPr>
              <a:t>not </a:t>
            </a:r>
            <a:r>
              <a:rPr sz="2800" dirty="0">
                <a:solidFill>
                  <a:srgbClr val="404040"/>
                </a:solidFill>
                <a:latin typeface="Arial MT"/>
                <a:cs typeface="Arial MT"/>
              </a:rPr>
              <a:t>depend</a:t>
            </a:r>
            <a:r>
              <a:rPr sz="2800" spc="30" dirty="0">
                <a:solidFill>
                  <a:srgbClr val="404040"/>
                </a:solidFill>
                <a:latin typeface="Arial MT"/>
                <a:cs typeface="Arial MT"/>
              </a:rPr>
              <a:t>  </a:t>
            </a:r>
            <a:r>
              <a:rPr sz="2800" dirty="0">
                <a:solidFill>
                  <a:srgbClr val="404040"/>
                </a:solidFill>
                <a:latin typeface="Arial MT"/>
                <a:cs typeface="Arial MT"/>
              </a:rPr>
              <a:t>on</a:t>
            </a:r>
            <a:r>
              <a:rPr sz="2800" spc="20" dirty="0">
                <a:solidFill>
                  <a:srgbClr val="404040"/>
                </a:solidFill>
                <a:latin typeface="Arial MT"/>
                <a:cs typeface="Arial MT"/>
              </a:rPr>
              <a:t>  </a:t>
            </a:r>
            <a:r>
              <a:rPr sz="2800" dirty="0">
                <a:solidFill>
                  <a:srgbClr val="404040"/>
                </a:solidFill>
                <a:latin typeface="Arial MT"/>
                <a:cs typeface="Arial MT"/>
              </a:rPr>
              <a:t>the</a:t>
            </a:r>
            <a:r>
              <a:rPr sz="2800" spc="15" dirty="0">
                <a:solidFill>
                  <a:srgbClr val="404040"/>
                </a:solidFill>
                <a:latin typeface="Arial MT"/>
                <a:cs typeface="Arial MT"/>
              </a:rPr>
              <a:t>  </a:t>
            </a:r>
            <a:r>
              <a:rPr sz="2800" dirty="0">
                <a:solidFill>
                  <a:srgbClr val="404040"/>
                </a:solidFill>
                <a:latin typeface="Arial MT"/>
                <a:cs typeface="Arial MT"/>
              </a:rPr>
              <a:t>actions</a:t>
            </a:r>
            <a:r>
              <a:rPr sz="2800" spc="25" dirty="0">
                <a:solidFill>
                  <a:srgbClr val="404040"/>
                </a:solidFill>
                <a:latin typeface="Arial MT"/>
                <a:cs typeface="Arial MT"/>
              </a:rPr>
              <a:t>  </a:t>
            </a:r>
            <a:r>
              <a:rPr sz="2800" dirty="0">
                <a:solidFill>
                  <a:srgbClr val="404040"/>
                </a:solidFill>
                <a:latin typeface="Arial MT"/>
                <a:cs typeface="Arial MT"/>
              </a:rPr>
              <a:t>taken</a:t>
            </a:r>
            <a:r>
              <a:rPr sz="2800" spc="20" dirty="0">
                <a:solidFill>
                  <a:srgbClr val="404040"/>
                </a:solidFill>
                <a:latin typeface="Arial MT"/>
                <a:cs typeface="Arial MT"/>
              </a:rPr>
              <a:t>  </a:t>
            </a:r>
            <a:r>
              <a:rPr sz="2800" dirty="0">
                <a:solidFill>
                  <a:srgbClr val="404040"/>
                </a:solidFill>
                <a:latin typeface="Arial MT"/>
                <a:cs typeface="Arial MT"/>
              </a:rPr>
              <a:t>in</a:t>
            </a:r>
            <a:r>
              <a:rPr sz="2800" spc="15" dirty="0">
                <a:solidFill>
                  <a:srgbClr val="404040"/>
                </a:solidFill>
                <a:latin typeface="Arial MT"/>
                <a:cs typeface="Arial MT"/>
              </a:rPr>
              <a:t>  </a:t>
            </a:r>
            <a:r>
              <a:rPr sz="2800" dirty="0">
                <a:solidFill>
                  <a:srgbClr val="404040"/>
                </a:solidFill>
                <a:latin typeface="Arial MT"/>
                <a:cs typeface="Arial MT"/>
              </a:rPr>
              <a:t>previous</a:t>
            </a:r>
            <a:r>
              <a:rPr sz="2800" spc="30" dirty="0">
                <a:solidFill>
                  <a:srgbClr val="404040"/>
                </a:solidFill>
                <a:latin typeface="Arial MT"/>
                <a:cs typeface="Arial MT"/>
              </a:rPr>
              <a:t>  </a:t>
            </a:r>
            <a:r>
              <a:rPr sz="2800" dirty="0">
                <a:solidFill>
                  <a:srgbClr val="404040"/>
                </a:solidFill>
                <a:latin typeface="Arial MT"/>
                <a:cs typeface="Arial MT"/>
              </a:rPr>
              <a:t>episodes.</a:t>
            </a:r>
            <a:r>
              <a:rPr sz="2800" spc="25" dirty="0">
                <a:solidFill>
                  <a:srgbClr val="404040"/>
                </a:solidFill>
                <a:latin typeface="Arial MT"/>
                <a:cs typeface="Arial MT"/>
              </a:rPr>
              <a:t>  </a:t>
            </a:r>
            <a:r>
              <a:rPr sz="2800" spc="-20" dirty="0">
                <a:solidFill>
                  <a:srgbClr val="404040"/>
                </a:solidFill>
                <a:latin typeface="Arial MT"/>
                <a:cs typeface="Arial MT"/>
              </a:rPr>
              <a:t>Many </a:t>
            </a:r>
            <a:r>
              <a:rPr sz="2800" spc="-10" dirty="0">
                <a:solidFill>
                  <a:srgbClr val="404040"/>
                </a:solidFill>
                <a:latin typeface="Arial MT"/>
                <a:cs typeface="Arial MT"/>
              </a:rPr>
              <a:t>classification</a:t>
            </a:r>
            <a:r>
              <a:rPr sz="2800" spc="-80" dirty="0">
                <a:solidFill>
                  <a:srgbClr val="404040"/>
                </a:solidFill>
                <a:latin typeface="Arial MT"/>
                <a:cs typeface="Arial MT"/>
              </a:rPr>
              <a:t> </a:t>
            </a:r>
            <a:r>
              <a:rPr sz="2800" dirty="0">
                <a:solidFill>
                  <a:srgbClr val="404040"/>
                </a:solidFill>
                <a:latin typeface="Arial MT"/>
                <a:cs typeface="Arial MT"/>
              </a:rPr>
              <a:t>tasks</a:t>
            </a:r>
            <a:r>
              <a:rPr sz="2800" spc="-65" dirty="0">
                <a:solidFill>
                  <a:srgbClr val="404040"/>
                </a:solidFill>
                <a:latin typeface="Arial MT"/>
                <a:cs typeface="Arial MT"/>
              </a:rPr>
              <a:t> </a:t>
            </a:r>
            <a:r>
              <a:rPr sz="2800" dirty="0">
                <a:solidFill>
                  <a:srgbClr val="404040"/>
                </a:solidFill>
                <a:latin typeface="Arial MT"/>
                <a:cs typeface="Arial MT"/>
              </a:rPr>
              <a:t>are</a:t>
            </a:r>
            <a:r>
              <a:rPr sz="2800" spc="-65" dirty="0">
                <a:solidFill>
                  <a:srgbClr val="404040"/>
                </a:solidFill>
                <a:latin typeface="Arial MT"/>
                <a:cs typeface="Arial MT"/>
              </a:rPr>
              <a:t> </a:t>
            </a:r>
            <a:r>
              <a:rPr sz="2800" spc="-10" dirty="0">
                <a:solidFill>
                  <a:srgbClr val="404040"/>
                </a:solidFill>
                <a:latin typeface="Arial MT"/>
                <a:cs typeface="Arial MT"/>
              </a:rPr>
              <a:t>episodic.</a:t>
            </a:r>
            <a:endParaRPr sz="2800">
              <a:latin typeface="Arial MT"/>
              <a:cs typeface="Arial MT"/>
            </a:endParaRPr>
          </a:p>
          <a:p>
            <a:pPr marL="355600" marR="5080" indent="-342900" algn="just">
              <a:lnSpc>
                <a:spcPts val="3020"/>
              </a:lnSpc>
              <a:spcBef>
                <a:spcPts val="1015"/>
              </a:spcBef>
            </a:pPr>
            <a:r>
              <a:rPr sz="2250" dirty="0">
                <a:solidFill>
                  <a:srgbClr val="90C226"/>
                </a:solidFill>
                <a:latin typeface="Marlett"/>
                <a:cs typeface="Marlett"/>
              </a:rPr>
              <a:t></a:t>
            </a:r>
            <a:r>
              <a:rPr sz="2250" spc="-145" dirty="0">
                <a:solidFill>
                  <a:srgbClr val="90C226"/>
                </a:solidFill>
                <a:latin typeface="Times New Roman"/>
                <a:cs typeface="Times New Roman"/>
              </a:rPr>
              <a:t> </a:t>
            </a:r>
            <a:r>
              <a:rPr sz="2800" dirty="0">
                <a:solidFill>
                  <a:srgbClr val="404040"/>
                </a:solidFill>
                <a:latin typeface="Arial MT"/>
                <a:cs typeface="Arial MT"/>
              </a:rPr>
              <a:t>For</a:t>
            </a:r>
            <a:r>
              <a:rPr sz="2800" spc="130" dirty="0">
                <a:solidFill>
                  <a:srgbClr val="404040"/>
                </a:solidFill>
                <a:latin typeface="Arial MT"/>
                <a:cs typeface="Arial MT"/>
              </a:rPr>
              <a:t> </a:t>
            </a:r>
            <a:r>
              <a:rPr sz="2800" dirty="0">
                <a:solidFill>
                  <a:srgbClr val="404040"/>
                </a:solidFill>
                <a:latin typeface="Arial MT"/>
                <a:cs typeface="Arial MT"/>
              </a:rPr>
              <a:t>example,</a:t>
            </a:r>
            <a:r>
              <a:rPr sz="2800" spc="170" dirty="0">
                <a:solidFill>
                  <a:srgbClr val="404040"/>
                </a:solidFill>
                <a:latin typeface="Arial MT"/>
                <a:cs typeface="Arial MT"/>
              </a:rPr>
              <a:t> </a:t>
            </a:r>
            <a:r>
              <a:rPr sz="2800" dirty="0">
                <a:solidFill>
                  <a:srgbClr val="404040"/>
                </a:solidFill>
                <a:latin typeface="Arial MT"/>
                <a:cs typeface="Arial MT"/>
              </a:rPr>
              <a:t>an</a:t>
            </a:r>
            <a:r>
              <a:rPr sz="2800" spc="160" dirty="0">
                <a:solidFill>
                  <a:srgbClr val="404040"/>
                </a:solidFill>
                <a:latin typeface="Arial MT"/>
                <a:cs typeface="Arial MT"/>
              </a:rPr>
              <a:t> </a:t>
            </a:r>
            <a:r>
              <a:rPr sz="2800" dirty="0">
                <a:solidFill>
                  <a:srgbClr val="404040"/>
                </a:solidFill>
                <a:latin typeface="Arial MT"/>
                <a:cs typeface="Arial MT"/>
              </a:rPr>
              <a:t>agent</a:t>
            </a:r>
            <a:r>
              <a:rPr sz="2800" spc="160" dirty="0">
                <a:solidFill>
                  <a:srgbClr val="404040"/>
                </a:solidFill>
                <a:latin typeface="Arial MT"/>
                <a:cs typeface="Arial MT"/>
              </a:rPr>
              <a:t> </a:t>
            </a:r>
            <a:r>
              <a:rPr sz="2800" dirty="0">
                <a:solidFill>
                  <a:srgbClr val="404040"/>
                </a:solidFill>
                <a:latin typeface="Arial MT"/>
                <a:cs typeface="Arial MT"/>
              </a:rPr>
              <a:t>that</a:t>
            </a:r>
            <a:r>
              <a:rPr sz="2800" spc="150" dirty="0">
                <a:solidFill>
                  <a:srgbClr val="404040"/>
                </a:solidFill>
                <a:latin typeface="Arial MT"/>
                <a:cs typeface="Arial MT"/>
              </a:rPr>
              <a:t> </a:t>
            </a:r>
            <a:r>
              <a:rPr sz="2800" dirty="0">
                <a:solidFill>
                  <a:srgbClr val="404040"/>
                </a:solidFill>
                <a:latin typeface="Arial MT"/>
                <a:cs typeface="Arial MT"/>
              </a:rPr>
              <a:t>has</a:t>
            </a:r>
            <a:r>
              <a:rPr sz="2800" spc="160" dirty="0">
                <a:solidFill>
                  <a:srgbClr val="404040"/>
                </a:solidFill>
                <a:latin typeface="Arial MT"/>
                <a:cs typeface="Arial MT"/>
              </a:rPr>
              <a:t> </a:t>
            </a:r>
            <a:r>
              <a:rPr sz="2800" dirty="0">
                <a:solidFill>
                  <a:srgbClr val="404040"/>
                </a:solidFill>
                <a:latin typeface="Arial MT"/>
                <a:cs typeface="Arial MT"/>
              </a:rPr>
              <a:t>to</a:t>
            </a:r>
            <a:r>
              <a:rPr sz="2800" spc="150" dirty="0">
                <a:solidFill>
                  <a:srgbClr val="404040"/>
                </a:solidFill>
                <a:latin typeface="Arial MT"/>
                <a:cs typeface="Arial MT"/>
              </a:rPr>
              <a:t> </a:t>
            </a:r>
            <a:r>
              <a:rPr sz="2800" dirty="0">
                <a:solidFill>
                  <a:srgbClr val="404040"/>
                </a:solidFill>
                <a:latin typeface="Arial MT"/>
                <a:cs typeface="Arial MT"/>
              </a:rPr>
              <a:t>spot</a:t>
            </a:r>
            <a:r>
              <a:rPr sz="2800" spc="155" dirty="0">
                <a:solidFill>
                  <a:srgbClr val="404040"/>
                </a:solidFill>
                <a:latin typeface="Arial MT"/>
                <a:cs typeface="Arial MT"/>
              </a:rPr>
              <a:t> </a:t>
            </a:r>
            <a:r>
              <a:rPr sz="2800" dirty="0">
                <a:solidFill>
                  <a:srgbClr val="404040"/>
                </a:solidFill>
                <a:latin typeface="Arial MT"/>
                <a:cs typeface="Arial MT"/>
              </a:rPr>
              <a:t>defective</a:t>
            </a:r>
            <a:r>
              <a:rPr sz="2800" spc="165" dirty="0">
                <a:solidFill>
                  <a:srgbClr val="404040"/>
                </a:solidFill>
                <a:latin typeface="Arial MT"/>
                <a:cs typeface="Arial MT"/>
              </a:rPr>
              <a:t> </a:t>
            </a:r>
            <a:r>
              <a:rPr sz="2800" dirty="0">
                <a:solidFill>
                  <a:srgbClr val="404040"/>
                </a:solidFill>
                <a:latin typeface="Arial MT"/>
                <a:cs typeface="Arial MT"/>
              </a:rPr>
              <a:t>parts</a:t>
            </a:r>
            <a:r>
              <a:rPr sz="2800" spc="160" dirty="0">
                <a:solidFill>
                  <a:srgbClr val="404040"/>
                </a:solidFill>
                <a:latin typeface="Arial MT"/>
                <a:cs typeface="Arial MT"/>
              </a:rPr>
              <a:t> </a:t>
            </a:r>
            <a:r>
              <a:rPr sz="2800" dirty="0">
                <a:solidFill>
                  <a:srgbClr val="404040"/>
                </a:solidFill>
                <a:latin typeface="Arial MT"/>
                <a:cs typeface="Arial MT"/>
              </a:rPr>
              <a:t>on</a:t>
            </a:r>
            <a:r>
              <a:rPr sz="2800" spc="160" dirty="0">
                <a:solidFill>
                  <a:srgbClr val="404040"/>
                </a:solidFill>
                <a:latin typeface="Arial MT"/>
                <a:cs typeface="Arial MT"/>
              </a:rPr>
              <a:t> </a:t>
            </a:r>
            <a:r>
              <a:rPr sz="2800" spc="-25" dirty="0">
                <a:solidFill>
                  <a:srgbClr val="404040"/>
                </a:solidFill>
                <a:latin typeface="Arial MT"/>
                <a:cs typeface="Arial MT"/>
              </a:rPr>
              <a:t>an </a:t>
            </a:r>
            <a:r>
              <a:rPr sz="2800" dirty="0">
                <a:solidFill>
                  <a:srgbClr val="404040"/>
                </a:solidFill>
                <a:latin typeface="Arial MT"/>
                <a:cs typeface="Arial MT"/>
              </a:rPr>
              <a:t>assembly</a:t>
            </a:r>
            <a:r>
              <a:rPr sz="2800" spc="170" dirty="0">
                <a:solidFill>
                  <a:srgbClr val="404040"/>
                </a:solidFill>
                <a:latin typeface="Arial MT"/>
                <a:cs typeface="Arial MT"/>
              </a:rPr>
              <a:t>  </a:t>
            </a:r>
            <a:r>
              <a:rPr sz="2800" dirty="0">
                <a:solidFill>
                  <a:srgbClr val="404040"/>
                </a:solidFill>
                <a:latin typeface="Arial MT"/>
                <a:cs typeface="Arial MT"/>
              </a:rPr>
              <a:t>line</a:t>
            </a:r>
            <a:r>
              <a:rPr sz="2800" spc="165" dirty="0">
                <a:solidFill>
                  <a:srgbClr val="404040"/>
                </a:solidFill>
                <a:latin typeface="Arial MT"/>
                <a:cs typeface="Arial MT"/>
              </a:rPr>
              <a:t>  </a:t>
            </a:r>
            <a:r>
              <a:rPr sz="2800" dirty="0">
                <a:solidFill>
                  <a:srgbClr val="404040"/>
                </a:solidFill>
                <a:latin typeface="Arial MT"/>
                <a:cs typeface="Arial MT"/>
              </a:rPr>
              <a:t>bases</a:t>
            </a:r>
            <a:r>
              <a:rPr sz="2800" spc="170" dirty="0">
                <a:solidFill>
                  <a:srgbClr val="404040"/>
                </a:solidFill>
                <a:latin typeface="Arial MT"/>
                <a:cs typeface="Arial MT"/>
              </a:rPr>
              <a:t>  </a:t>
            </a:r>
            <a:r>
              <a:rPr sz="2800" dirty="0">
                <a:solidFill>
                  <a:srgbClr val="404040"/>
                </a:solidFill>
                <a:latin typeface="Arial MT"/>
                <a:cs typeface="Arial MT"/>
              </a:rPr>
              <a:t>each</a:t>
            </a:r>
            <a:r>
              <a:rPr sz="2800" spc="165" dirty="0">
                <a:solidFill>
                  <a:srgbClr val="404040"/>
                </a:solidFill>
                <a:latin typeface="Arial MT"/>
                <a:cs typeface="Arial MT"/>
              </a:rPr>
              <a:t>  </a:t>
            </a:r>
            <a:r>
              <a:rPr sz="2800" dirty="0">
                <a:solidFill>
                  <a:srgbClr val="404040"/>
                </a:solidFill>
                <a:latin typeface="Arial MT"/>
                <a:cs typeface="Arial MT"/>
              </a:rPr>
              <a:t>decision</a:t>
            </a:r>
            <a:r>
              <a:rPr sz="2800" spc="175" dirty="0">
                <a:solidFill>
                  <a:srgbClr val="404040"/>
                </a:solidFill>
                <a:latin typeface="Arial MT"/>
                <a:cs typeface="Arial MT"/>
              </a:rPr>
              <a:t>  </a:t>
            </a:r>
            <a:r>
              <a:rPr sz="2800" dirty="0">
                <a:solidFill>
                  <a:srgbClr val="404040"/>
                </a:solidFill>
                <a:latin typeface="Arial MT"/>
                <a:cs typeface="Arial MT"/>
              </a:rPr>
              <a:t>on</a:t>
            </a:r>
            <a:r>
              <a:rPr sz="2800" spc="165" dirty="0">
                <a:solidFill>
                  <a:srgbClr val="404040"/>
                </a:solidFill>
                <a:latin typeface="Arial MT"/>
                <a:cs typeface="Arial MT"/>
              </a:rPr>
              <a:t>  </a:t>
            </a:r>
            <a:r>
              <a:rPr sz="2800" dirty="0">
                <a:solidFill>
                  <a:srgbClr val="404040"/>
                </a:solidFill>
                <a:latin typeface="Arial MT"/>
                <a:cs typeface="Arial MT"/>
              </a:rPr>
              <a:t>the</a:t>
            </a:r>
            <a:r>
              <a:rPr sz="2800" spc="160" dirty="0">
                <a:solidFill>
                  <a:srgbClr val="404040"/>
                </a:solidFill>
                <a:latin typeface="Arial MT"/>
                <a:cs typeface="Arial MT"/>
              </a:rPr>
              <a:t>  </a:t>
            </a:r>
            <a:r>
              <a:rPr sz="2800" dirty="0">
                <a:solidFill>
                  <a:srgbClr val="404040"/>
                </a:solidFill>
                <a:latin typeface="Arial MT"/>
                <a:cs typeface="Arial MT"/>
              </a:rPr>
              <a:t>current</a:t>
            </a:r>
            <a:r>
              <a:rPr sz="2800" spc="170" dirty="0">
                <a:solidFill>
                  <a:srgbClr val="404040"/>
                </a:solidFill>
                <a:latin typeface="Arial MT"/>
                <a:cs typeface="Arial MT"/>
              </a:rPr>
              <a:t>  </a:t>
            </a:r>
            <a:r>
              <a:rPr sz="2800" spc="-10" dirty="0">
                <a:solidFill>
                  <a:srgbClr val="404040"/>
                </a:solidFill>
                <a:latin typeface="Arial MT"/>
                <a:cs typeface="Arial MT"/>
              </a:rPr>
              <a:t>part, </a:t>
            </a:r>
            <a:r>
              <a:rPr sz="2800" dirty="0">
                <a:solidFill>
                  <a:srgbClr val="404040"/>
                </a:solidFill>
                <a:latin typeface="Arial MT"/>
                <a:cs typeface="Arial MT"/>
              </a:rPr>
              <a:t>regardless</a:t>
            </a:r>
            <a:r>
              <a:rPr sz="2800" spc="300" dirty="0">
                <a:solidFill>
                  <a:srgbClr val="404040"/>
                </a:solidFill>
                <a:latin typeface="Arial MT"/>
                <a:cs typeface="Arial MT"/>
              </a:rPr>
              <a:t>  </a:t>
            </a:r>
            <a:r>
              <a:rPr sz="2800" dirty="0">
                <a:solidFill>
                  <a:srgbClr val="404040"/>
                </a:solidFill>
                <a:latin typeface="Arial MT"/>
                <a:cs typeface="Arial MT"/>
              </a:rPr>
              <a:t>of</a:t>
            </a:r>
            <a:r>
              <a:rPr sz="2800" spc="285" dirty="0">
                <a:solidFill>
                  <a:srgbClr val="404040"/>
                </a:solidFill>
                <a:latin typeface="Arial MT"/>
                <a:cs typeface="Arial MT"/>
              </a:rPr>
              <a:t>  </a:t>
            </a:r>
            <a:r>
              <a:rPr sz="2800" dirty="0">
                <a:solidFill>
                  <a:srgbClr val="404040"/>
                </a:solidFill>
                <a:latin typeface="Arial MT"/>
                <a:cs typeface="Arial MT"/>
              </a:rPr>
              <a:t>previous</a:t>
            </a:r>
            <a:r>
              <a:rPr sz="2800" spc="300" dirty="0">
                <a:solidFill>
                  <a:srgbClr val="404040"/>
                </a:solidFill>
                <a:latin typeface="Arial MT"/>
                <a:cs typeface="Arial MT"/>
              </a:rPr>
              <a:t>  </a:t>
            </a:r>
            <a:r>
              <a:rPr sz="2800" dirty="0">
                <a:solidFill>
                  <a:srgbClr val="404040"/>
                </a:solidFill>
                <a:latin typeface="Arial MT"/>
                <a:cs typeface="Arial MT"/>
              </a:rPr>
              <a:t>decisions;</a:t>
            </a:r>
            <a:r>
              <a:rPr sz="2800" spc="295" dirty="0">
                <a:solidFill>
                  <a:srgbClr val="404040"/>
                </a:solidFill>
                <a:latin typeface="Arial MT"/>
                <a:cs typeface="Arial MT"/>
              </a:rPr>
              <a:t>  </a:t>
            </a:r>
            <a:r>
              <a:rPr sz="2800" dirty="0">
                <a:solidFill>
                  <a:srgbClr val="404040"/>
                </a:solidFill>
                <a:latin typeface="Arial MT"/>
                <a:cs typeface="Arial MT"/>
              </a:rPr>
              <a:t>moreover,</a:t>
            </a:r>
            <a:r>
              <a:rPr sz="2800" spc="300" dirty="0">
                <a:solidFill>
                  <a:srgbClr val="404040"/>
                </a:solidFill>
                <a:latin typeface="Arial MT"/>
                <a:cs typeface="Arial MT"/>
              </a:rPr>
              <a:t>  </a:t>
            </a:r>
            <a:r>
              <a:rPr sz="2800" dirty="0">
                <a:solidFill>
                  <a:srgbClr val="404040"/>
                </a:solidFill>
                <a:latin typeface="Arial MT"/>
                <a:cs typeface="Arial MT"/>
              </a:rPr>
              <a:t>the</a:t>
            </a:r>
            <a:r>
              <a:rPr sz="2800" spc="290" dirty="0">
                <a:solidFill>
                  <a:srgbClr val="404040"/>
                </a:solidFill>
                <a:latin typeface="Arial MT"/>
                <a:cs typeface="Arial MT"/>
              </a:rPr>
              <a:t>  </a:t>
            </a:r>
            <a:r>
              <a:rPr sz="2800" spc="-10" dirty="0">
                <a:solidFill>
                  <a:srgbClr val="404040"/>
                </a:solidFill>
                <a:latin typeface="Arial MT"/>
                <a:cs typeface="Arial MT"/>
              </a:rPr>
              <a:t>current </a:t>
            </a:r>
            <a:r>
              <a:rPr sz="2800" dirty="0">
                <a:solidFill>
                  <a:srgbClr val="404040"/>
                </a:solidFill>
                <a:latin typeface="Arial MT"/>
                <a:cs typeface="Arial MT"/>
              </a:rPr>
              <a:t>decision</a:t>
            </a:r>
            <a:r>
              <a:rPr sz="2800" spc="-75" dirty="0">
                <a:solidFill>
                  <a:srgbClr val="404040"/>
                </a:solidFill>
                <a:latin typeface="Arial MT"/>
                <a:cs typeface="Arial MT"/>
              </a:rPr>
              <a:t> </a:t>
            </a:r>
            <a:r>
              <a:rPr sz="2800" dirty="0">
                <a:solidFill>
                  <a:srgbClr val="404040"/>
                </a:solidFill>
                <a:latin typeface="Arial MT"/>
                <a:cs typeface="Arial MT"/>
              </a:rPr>
              <a:t>doesn’t</a:t>
            </a:r>
            <a:r>
              <a:rPr sz="2800" spc="-70" dirty="0">
                <a:solidFill>
                  <a:srgbClr val="404040"/>
                </a:solidFill>
                <a:latin typeface="Arial MT"/>
                <a:cs typeface="Arial MT"/>
              </a:rPr>
              <a:t> </a:t>
            </a:r>
            <a:r>
              <a:rPr sz="2800" dirty="0">
                <a:solidFill>
                  <a:srgbClr val="404040"/>
                </a:solidFill>
                <a:latin typeface="Arial MT"/>
                <a:cs typeface="Arial MT"/>
              </a:rPr>
              <a:t>affect</a:t>
            </a:r>
            <a:r>
              <a:rPr sz="2800" spc="-70" dirty="0">
                <a:solidFill>
                  <a:srgbClr val="404040"/>
                </a:solidFill>
                <a:latin typeface="Arial MT"/>
                <a:cs typeface="Arial MT"/>
              </a:rPr>
              <a:t> </a:t>
            </a:r>
            <a:r>
              <a:rPr sz="2800" dirty="0">
                <a:solidFill>
                  <a:srgbClr val="404040"/>
                </a:solidFill>
                <a:latin typeface="Arial MT"/>
                <a:cs typeface="Arial MT"/>
              </a:rPr>
              <a:t>whether</a:t>
            </a:r>
            <a:r>
              <a:rPr sz="2800" spc="-75" dirty="0">
                <a:solidFill>
                  <a:srgbClr val="404040"/>
                </a:solidFill>
                <a:latin typeface="Arial MT"/>
                <a:cs typeface="Arial MT"/>
              </a:rPr>
              <a:t> </a:t>
            </a:r>
            <a:r>
              <a:rPr sz="2800" dirty="0">
                <a:solidFill>
                  <a:srgbClr val="404040"/>
                </a:solidFill>
                <a:latin typeface="Arial MT"/>
                <a:cs typeface="Arial MT"/>
              </a:rPr>
              <a:t>the</a:t>
            </a:r>
            <a:r>
              <a:rPr sz="2800" spc="-70" dirty="0">
                <a:solidFill>
                  <a:srgbClr val="404040"/>
                </a:solidFill>
                <a:latin typeface="Arial MT"/>
                <a:cs typeface="Arial MT"/>
              </a:rPr>
              <a:t> </a:t>
            </a:r>
            <a:r>
              <a:rPr sz="2800" dirty="0">
                <a:solidFill>
                  <a:srgbClr val="404040"/>
                </a:solidFill>
                <a:latin typeface="Arial MT"/>
                <a:cs typeface="Arial MT"/>
              </a:rPr>
              <a:t>next</a:t>
            </a:r>
            <a:r>
              <a:rPr sz="2800" spc="-70" dirty="0">
                <a:solidFill>
                  <a:srgbClr val="404040"/>
                </a:solidFill>
                <a:latin typeface="Arial MT"/>
                <a:cs typeface="Arial MT"/>
              </a:rPr>
              <a:t> </a:t>
            </a:r>
            <a:r>
              <a:rPr sz="2800" dirty="0">
                <a:solidFill>
                  <a:srgbClr val="404040"/>
                </a:solidFill>
                <a:latin typeface="Arial MT"/>
                <a:cs typeface="Arial MT"/>
              </a:rPr>
              <a:t>part</a:t>
            </a:r>
            <a:r>
              <a:rPr sz="2800" spc="-75" dirty="0">
                <a:solidFill>
                  <a:srgbClr val="404040"/>
                </a:solidFill>
                <a:latin typeface="Arial MT"/>
                <a:cs typeface="Arial MT"/>
              </a:rPr>
              <a:t> </a:t>
            </a:r>
            <a:r>
              <a:rPr sz="2800" dirty="0">
                <a:solidFill>
                  <a:srgbClr val="404040"/>
                </a:solidFill>
                <a:latin typeface="Arial MT"/>
                <a:cs typeface="Arial MT"/>
              </a:rPr>
              <a:t>is</a:t>
            </a:r>
            <a:r>
              <a:rPr sz="2800" spc="-70" dirty="0">
                <a:solidFill>
                  <a:srgbClr val="404040"/>
                </a:solidFill>
                <a:latin typeface="Arial MT"/>
                <a:cs typeface="Arial MT"/>
              </a:rPr>
              <a:t> </a:t>
            </a:r>
            <a:r>
              <a:rPr sz="2800" spc="-10" dirty="0">
                <a:solidFill>
                  <a:srgbClr val="404040"/>
                </a:solidFill>
                <a:latin typeface="Arial MT"/>
                <a:cs typeface="Arial MT"/>
              </a:rPr>
              <a:t>defective.</a:t>
            </a:r>
            <a:endParaRPr sz="2800">
              <a:latin typeface="Arial MT"/>
              <a:cs typeface="Arial M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7420504" y="-4762"/>
            <a:ext cx="4773295" cy="6867525"/>
            <a:chOff x="7420504" y="-4762"/>
            <a:chExt cx="4773295" cy="6867525"/>
          </a:xfrm>
        </p:grpSpPr>
        <p:sp>
          <p:nvSpPr>
            <p:cNvPr id="3" name="object 3"/>
            <p:cNvSpPr/>
            <p:nvPr/>
          </p:nvSpPr>
          <p:spPr>
            <a:xfrm>
              <a:off x="9371011" y="0"/>
              <a:ext cx="1219200" cy="6858000"/>
            </a:xfrm>
            <a:custGeom>
              <a:avLst/>
              <a:gdLst/>
              <a:ahLst/>
              <a:cxnLst/>
              <a:rect l="l" t="t" r="r" b="b"/>
              <a:pathLst>
                <a:path w="1219200" h="6858000">
                  <a:moveTo>
                    <a:pt x="0" y="0"/>
                  </a:moveTo>
                  <a:lnTo>
                    <a:pt x="1219200" y="6858000"/>
                  </a:lnTo>
                </a:path>
              </a:pathLst>
            </a:custGeom>
            <a:ln w="9525">
              <a:solidFill>
                <a:srgbClr val="BFBFBF"/>
              </a:solidFill>
            </a:ln>
          </p:spPr>
          <p:txBody>
            <a:bodyPr wrap="square" lIns="0" tIns="0" rIns="0" bIns="0" rtlCol="0"/>
            <a:lstStyle/>
            <a:p>
              <a:endParaRPr/>
            </a:p>
          </p:txBody>
        </p:sp>
        <p:sp>
          <p:nvSpPr>
            <p:cNvPr id="4" name="object 4"/>
            <p:cNvSpPr/>
            <p:nvPr/>
          </p:nvSpPr>
          <p:spPr>
            <a:xfrm>
              <a:off x="7425266" y="3681412"/>
              <a:ext cx="4763770" cy="3176905"/>
            </a:xfrm>
            <a:custGeom>
              <a:avLst/>
              <a:gdLst/>
              <a:ahLst/>
              <a:cxnLst/>
              <a:rect l="l" t="t" r="r" b="b"/>
              <a:pathLst>
                <a:path w="4763770" h="3176904">
                  <a:moveTo>
                    <a:pt x="4763558" y="0"/>
                  </a:moveTo>
                  <a:lnTo>
                    <a:pt x="0" y="3176587"/>
                  </a:lnTo>
                </a:path>
              </a:pathLst>
            </a:custGeom>
            <a:ln w="9525">
              <a:solidFill>
                <a:srgbClr val="D9D9D9"/>
              </a:solidFill>
            </a:ln>
          </p:spPr>
          <p:txBody>
            <a:bodyPr wrap="square" lIns="0" tIns="0" rIns="0" bIns="0" rtlCol="0"/>
            <a:lstStyle/>
            <a:p>
              <a:endParaRPr/>
            </a:p>
          </p:txBody>
        </p:sp>
        <p:sp>
          <p:nvSpPr>
            <p:cNvPr id="5" name="object 5"/>
            <p:cNvSpPr/>
            <p:nvPr/>
          </p:nvSpPr>
          <p:spPr>
            <a:xfrm>
              <a:off x="9181476" y="0"/>
              <a:ext cx="3007360" cy="6858000"/>
            </a:xfrm>
            <a:custGeom>
              <a:avLst/>
              <a:gdLst/>
              <a:ahLst/>
              <a:cxnLst/>
              <a:rect l="l" t="t" r="r" b="b"/>
              <a:pathLst>
                <a:path w="3007359" h="6858000">
                  <a:moveTo>
                    <a:pt x="3007348" y="6858000"/>
                  </a:moveTo>
                  <a:lnTo>
                    <a:pt x="0" y="6858000"/>
                  </a:lnTo>
                  <a:lnTo>
                    <a:pt x="2043010" y="0"/>
                  </a:lnTo>
                  <a:lnTo>
                    <a:pt x="3007348" y="0"/>
                  </a:lnTo>
                  <a:lnTo>
                    <a:pt x="3007348" y="6858000"/>
                  </a:lnTo>
                  <a:close/>
                </a:path>
              </a:pathLst>
            </a:custGeom>
            <a:solidFill>
              <a:srgbClr val="90C226">
                <a:alpha val="29803"/>
              </a:srgbClr>
            </a:solidFill>
          </p:spPr>
          <p:txBody>
            <a:bodyPr wrap="square" lIns="0" tIns="0" rIns="0" bIns="0" rtlCol="0"/>
            <a:lstStyle/>
            <a:p>
              <a:endParaRPr/>
            </a:p>
          </p:txBody>
        </p:sp>
        <p:sp>
          <p:nvSpPr>
            <p:cNvPr id="6" name="object 6"/>
            <p:cNvSpPr/>
            <p:nvPr/>
          </p:nvSpPr>
          <p:spPr>
            <a:xfrm>
              <a:off x="9604933" y="0"/>
              <a:ext cx="2587625" cy="6858000"/>
            </a:xfrm>
            <a:custGeom>
              <a:avLst/>
              <a:gdLst/>
              <a:ahLst/>
              <a:cxnLst/>
              <a:rect l="l" t="t" r="r" b="b"/>
              <a:pathLst>
                <a:path w="2587625" h="6858000">
                  <a:moveTo>
                    <a:pt x="2587066" y="6858000"/>
                  </a:moveTo>
                  <a:lnTo>
                    <a:pt x="1207968" y="6858000"/>
                  </a:lnTo>
                  <a:lnTo>
                    <a:pt x="0" y="0"/>
                  </a:lnTo>
                  <a:lnTo>
                    <a:pt x="2587066" y="0"/>
                  </a:lnTo>
                  <a:lnTo>
                    <a:pt x="2587066" y="6858000"/>
                  </a:lnTo>
                  <a:close/>
                </a:path>
              </a:pathLst>
            </a:custGeom>
            <a:solidFill>
              <a:srgbClr val="90C226">
                <a:alpha val="19999"/>
              </a:srgbClr>
            </a:solidFill>
          </p:spPr>
          <p:txBody>
            <a:bodyPr wrap="square" lIns="0" tIns="0" rIns="0" bIns="0" rtlCol="0"/>
            <a:lstStyle/>
            <a:p>
              <a:endParaRPr/>
            </a:p>
          </p:txBody>
        </p:sp>
        <p:sp>
          <p:nvSpPr>
            <p:cNvPr id="7" name="object 7"/>
            <p:cNvSpPr/>
            <p:nvPr/>
          </p:nvSpPr>
          <p:spPr>
            <a:xfrm>
              <a:off x="8932332" y="3048000"/>
              <a:ext cx="3260090" cy="3810000"/>
            </a:xfrm>
            <a:custGeom>
              <a:avLst/>
              <a:gdLst/>
              <a:ahLst/>
              <a:cxnLst/>
              <a:rect l="l" t="t" r="r" b="b"/>
              <a:pathLst>
                <a:path w="3260090" h="3810000">
                  <a:moveTo>
                    <a:pt x="3259666" y="3810000"/>
                  </a:moveTo>
                  <a:lnTo>
                    <a:pt x="0" y="3810000"/>
                  </a:lnTo>
                  <a:lnTo>
                    <a:pt x="3259666" y="0"/>
                  </a:lnTo>
                  <a:lnTo>
                    <a:pt x="3259666" y="3810000"/>
                  </a:lnTo>
                  <a:close/>
                </a:path>
              </a:pathLst>
            </a:custGeom>
            <a:solidFill>
              <a:srgbClr val="54A021">
                <a:alpha val="72155"/>
              </a:srgbClr>
            </a:solidFill>
          </p:spPr>
          <p:txBody>
            <a:bodyPr wrap="square" lIns="0" tIns="0" rIns="0" bIns="0" rtlCol="0"/>
            <a:lstStyle/>
            <a:p>
              <a:endParaRPr/>
            </a:p>
          </p:txBody>
        </p:sp>
        <p:sp>
          <p:nvSpPr>
            <p:cNvPr id="8" name="object 8"/>
            <p:cNvSpPr/>
            <p:nvPr/>
          </p:nvSpPr>
          <p:spPr>
            <a:xfrm>
              <a:off x="9337546" y="0"/>
              <a:ext cx="2851785" cy="6858000"/>
            </a:xfrm>
            <a:custGeom>
              <a:avLst/>
              <a:gdLst/>
              <a:ahLst/>
              <a:cxnLst/>
              <a:rect l="l" t="t" r="r" b="b"/>
              <a:pathLst>
                <a:path w="2851784" h="6858000">
                  <a:moveTo>
                    <a:pt x="2851279" y="6858000"/>
                  </a:moveTo>
                  <a:lnTo>
                    <a:pt x="2467704" y="6858000"/>
                  </a:lnTo>
                  <a:lnTo>
                    <a:pt x="0" y="0"/>
                  </a:lnTo>
                  <a:lnTo>
                    <a:pt x="2851279" y="0"/>
                  </a:lnTo>
                  <a:lnTo>
                    <a:pt x="2851279" y="6858000"/>
                  </a:lnTo>
                  <a:close/>
                </a:path>
              </a:pathLst>
            </a:custGeom>
            <a:solidFill>
              <a:srgbClr val="3F7819">
                <a:alpha val="69802"/>
              </a:srgbClr>
            </a:solidFill>
          </p:spPr>
          <p:txBody>
            <a:bodyPr wrap="square" lIns="0" tIns="0" rIns="0" bIns="0" rtlCol="0"/>
            <a:lstStyle/>
            <a:p>
              <a:endParaRPr/>
            </a:p>
          </p:txBody>
        </p:sp>
        <p:sp>
          <p:nvSpPr>
            <p:cNvPr id="9" name="object 9"/>
            <p:cNvSpPr/>
            <p:nvPr/>
          </p:nvSpPr>
          <p:spPr>
            <a:xfrm>
              <a:off x="10898730" y="0"/>
              <a:ext cx="1290320" cy="6858000"/>
            </a:xfrm>
            <a:custGeom>
              <a:avLst/>
              <a:gdLst/>
              <a:ahLst/>
              <a:cxnLst/>
              <a:rect l="l" t="t" r="r" b="b"/>
              <a:pathLst>
                <a:path w="1290320" h="6858000">
                  <a:moveTo>
                    <a:pt x="1290094" y="6858000"/>
                  </a:moveTo>
                  <a:lnTo>
                    <a:pt x="0" y="6858000"/>
                  </a:lnTo>
                  <a:lnTo>
                    <a:pt x="1018477" y="0"/>
                  </a:lnTo>
                  <a:lnTo>
                    <a:pt x="1290094" y="0"/>
                  </a:lnTo>
                  <a:lnTo>
                    <a:pt x="1290094" y="6858000"/>
                  </a:lnTo>
                  <a:close/>
                </a:path>
              </a:pathLst>
            </a:custGeom>
            <a:solidFill>
              <a:srgbClr val="C0E474">
                <a:alpha val="69802"/>
              </a:srgbClr>
            </a:solidFill>
          </p:spPr>
          <p:txBody>
            <a:bodyPr wrap="square" lIns="0" tIns="0" rIns="0" bIns="0" rtlCol="0"/>
            <a:lstStyle/>
            <a:p>
              <a:endParaRPr/>
            </a:p>
          </p:txBody>
        </p:sp>
        <p:sp>
          <p:nvSpPr>
            <p:cNvPr id="10" name="object 10"/>
            <p:cNvSpPr/>
            <p:nvPr/>
          </p:nvSpPr>
          <p:spPr>
            <a:xfrm>
              <a:off x="10940367" y="0"/>
              <a:ext cx="1249045" cy="6858000"/>
            </a:xfrm>
            <a:custGeom>
              <a:avLst/>
              <a:gdLst/>
              <a:ahLst/>
              <a:cxnLst/>
              <a:rect l="l" t="t" r="r" b="b"/>
              <a:pathLst>
                <a:path w="1249045" h="6858000">
                  <a:moveTo>
                    <a:pt x="1248457" y="6858000"/>
                  </a:moveTo>
                  <a:lnTo>
                    <a:pt x="1108013" y="6858000"/>
                  </a:lnTo>
                  <a:lnTo>
                    <a:pt x="0" y="0"/>
                  </a:lnTo>
                  <a:lnTo>
                    <a:pt x="1248457" y="0"/>
                  </a:lnTo>
                  <a:lnTo>
                    <a:pt x="1248457" y="6858000"/>
                  </a:lnTo>
                  <a:close/>
                </a:path>
              </a:pathLst>
            </a:custGeom>
            <a:solidFill>
              <a:srgbClr val="90C226">
                <a:alpha val="65097"/>
              </a:srgbClr>
            </a:solidFill>
          </p:spPr>
          <p:txBody>
            <a:bodyPr wrap="square" lIns="0" tIns="0" rIns="0" bIns="0" rtlCol="0"/>
            <a:lstStyle/>
            <a:p>
              <a:endParaRPr/>
            </a:p>
          </p:txBody>
        </p:sp>
        <p:sp>
          <p:nvSpPr>
            <p:cNvPr id="11" name="object 11"/>
            <p:cNvSpPr/>
            <p:nvPr/>
          </p:nvSpPr>
          <p:spPr>
            <a:xfrm>
              <a:off x="10371666" y="3589866"/>
              <a:ext cx="1817370" cy="3268345"/>
            </a:xfrm>
            <a:custGeom>
              <a:avLst/>
              <a:gdLst/>
              <a:ahLst/>
              <a:cxnLst/>
              <a:rect l="l" t="t" r="r" b="b"/>
              <a:pathLst>
                <a:path w="1817370" h="3268345">
                  <a:moveTo>
                    <a:pt x="1817158" y="3268133"/>
                  </a:moveTo>
                  <a:lnTo>
                    <a:pt x="0" y="3268133"/>
                  </a:lnTo>
                  <a:lnTo>
                    <a:pt x="1817158" y="0"/>
                  </a:lnTo>
                  <a:lnTo>
                    <a:pt x="1817158" y="3268133"/>
                  </a:lnTo>
                  <a:close/>
                </a:path>
              </a:pathLst>
            </a:custGeom>
            <a:solidFill>
              <a:srgbClr val="90C226">
                <a:alpha val="79998"/>
              </a:srgbClr>
            </a:solidFill>
          </p:spPr>
          <p:txBody>
            <a:bodyPr wrap="square" lIns="0" tIns="0" rIns="0" bIns="0" rtlCol="0"/>
            <a:lstStyle/>
            <a:p>
              <a:endParaRPr/>
            </a:p>
          </p:txBody>
        </p:sp>
      </p:grpSp>
      <p:sp>
        <p:nvSpPr>
          <p:cNvPr id="12" name="object 12"/>
          <p:cNvSpPr/>
          <p:nvPr/>
        </p:nvSpPr>
        <p:spPr>
          <a:xfrm>
            <a:off x="0" y="4013200"/>
            <a:ext cx="448945" cy="2844800"/>
          </a:xfrm>
          <a:custGeom>
            <a:avLst/>
            <a:gdLst/>
            <a:ahLst/>
            <a:cxnLst/>
            <a:rect l="l" t="t" r="r" b="b"/>
            <a:pathLst>
              <a:path w="448945" h="2844800">
                <a:moveTo>
                  <a:pt x="448732" y="2844800"/>
                </a:moveTo>
                <a:lnTo>
                  <a:pt x="0" y="2844800"/>
                </a:lnTo>
                <a:lnTo>
                  <a:pt x="0" y="0"/>
                </a:lnTo>
                <a:lnTo>
                  <a:pt x="448732" y="2844800"/>
                </a:lnTo>
                <a:close/>
              </a:path>
            </a:pathLst>
          </a:custGeom>
          <a:solidFill>
            <a:srgbClr val="90C226">
              <a:alpha val="85096"/>
            </a:srgbClr>
          </a:solidFill>
        </p:spPr>
        <p:txBody>
          <a:bodyPr wrap="square" lIns="0" tIns="0" rIns="0" bIns="0" rtlCol="0"/>
          <a:lstStyle/>
          <a:p>
            <a:endParaRPr/>
          </a:p>
        </p:txBody>
      </p:sp>
      <p:sp>
        <p:nvSpPr>
          <p:cNvPr id="13" name="object 13"/>
          <p:cNvSpPr txBox="1"/>
          <p:nvPr/>
        </p:nvSpPr>
        <p:spPr>
          <a:xfrm>
            <a:off x="992514" y="2391692"/>
            <a:ext cx="10205720" cy="2346960"/>
          </a:xfrm>
          <a:prstGeom prst="rect">
            <a:avLst/>
          </a:prstGeom>
        </p:spPr>
        <p:txBody>
          <a:bodyPr vert="horz" wrap="square" lIns="0" tIns="12700" rIns="0" bIns="0" rtlCol="0">
            <a:spAutoFit/>
          </a:bodyPr>
          <a:lstStyle/>
          <a:p>
            <a:pPr marL="355600" marR="6350" indent="-342900" algn="just">
              <a:lnSpc>
                <a:spcPct val="100000"/>
              </a:lnSpc>
              <a:spcBef>
                <a:spcPts val="100"/>
              </a:spcBef>
            </a:pPr>
            <a:r>
              <a:rPr sz="1950" dirty="0">
                <a:solidFill>
                  <a:srgbClr val="90C226"/>
                </a:solidFill>
                <a:latin typeface="Marlett"/>
                <a:cs typeface="Marlett"/>
              </a:rPr>
              <a:t></a:t>
            </a:r>
            <a:r>
              <a:rPr sz="1950" spc="220" dirty="0">
                <a:solidFill>
                  <a:srgbClr val="90C226"/>
                </a:solidFill>
                <a:latin typeface="Times New Roman"/>
                <a:cs typeface="Times New Roman"/>
              </a:rPr>
              <a:t> </a:t>
            </a:r>
            <a:r>
              <a:rPr sz="2400" dirty="0">
                <a:solidFill>
                  <a:srgbClr val="404040"/>
                </a:solidFill>
                <a:latin typeface="Arial MT"/>
                <a:cs typeface="Arial MT"/>
              </a:rPr>
              <a:t>in</a:t>
            </a:r>
            <a:r>
              <a:rPr sz="2400" spc="425" dirty="0">
                <a:solidFill>
                  <a:srgbClr val="404040"/>
                </a:solidFill>
                <a:latin typeface="Arial MT"/>
                <a:cs typeface="Arial MT"/>
              </a:rPr>
              <a:t> </a:t>
            </a:r>
            <a:r>
              <a:rPr sz="2400" b="1" dirty="0">
                <a:solidFill>
                  <a:srgbClr val="404040"/>
                </a:solidFill>
                <a:latin typeface="Arial"/>
                <a:cs typeface="Arial"/>
              </a:rPr>
              <a:t>sequential</a:t>
            </a:r>
            <a:r>
              <a:rPr sz="2400" b="1" spc="405" dirty="0">
                <a:solidFill>
                  <a:srgbClr val="404040"/>
                </a:solidFill>
                <a:latin typeface="Arial"/>
                <a:cs typeface="Arial"/>
              </a:rPr>
              <a:t> </a:t>
            </a:r>
            <a:r>
              <a:rPr sz="2400" b="1" dirty="0">
                <a:solidFill>
                  <a:srgbClr val="404040"/>
                </a:solidFill>
                <a:latin typeface="Arial"/>
                <a:cs typeface="Arial"/>
              </a:rPr>
              <a:t>environments</a:t>
            </a:r>
            <a:r>
              <a:rPr sz="2400" dirty="0">
                <a:solidFill>
                  <a:srgbClr val="404040"/>
                </a:solidFill>
                <a:latin typeface="Arial MT"/>
                <a:cs typeface="Arial MT"/>
              </a:rPr>
              <a:t>,</a:t>
            </a:r>
            <a:r>
              <a:rPr sz="2400" spc="415" dirty="0">
                <a:solidFill>
                  <a:srgbClr val="404040"/>
                </a:solidFill>
                <a:latin typeface="Arial MT"/>
                <a:cs typeface="Arial MT"/>
              </a:rPr>
              <a:t> </a:t>
            </a:r>
            <a:r>
              <a:rPr sz="2400" dirty="0">
                <a:solidFill>
                  <a:srgbClr val="404040"/>
                </a:solidFill>
                <a:latin typeface="Arial MT"/>
                <a:cs typeface="Arial MT"/>
              </a:rPr>
              <a:t>on</a:t>
            </a:r>
            <a:r>
              <a:rPr sz="2400" spc="420" dirty="0">
                <a:solidFill>
                  <a:srgbClr val="404040"/>
                </a:solidFill>
                <a:latin typeface="Arial MT"/>
                <a:cs typeface="Arial MT"/>
              </a:rPr>
              <a:t> </a:t>
            </a:r>
            <a:r>
              <a:rPr sz="2400" dirty="0">
                <a:solidFill>
                  <a:srgbClr val="404040"/>
                </a:solidFill>
                <a:latin typeface="Arial MT"/>
                <a:cs typeface="Arial MT"/>
              </a:rPr>
              <a:t>the</a:t>
            </a:r>
            <a:r>
              <a:rPr sz="2400" spc="425" dirty="0">
                <a:solidFill>
                  <a:srgbClr val="404040"/>
                </a:solidFill>
                <a:latin typeface="Arial MT"/>
                <a:cs typeface="Arial MT"/>
              </a:rPr>
              <a:t> </a:t>
            </a:r>
            <a:r>
              <a:rPr sz="2400" dirty="0">
                <a:solidFill>
                  <a:srgbClr val="404040"/>
                </a:solidFill>
                <a:latin typeface="Arial MT"/>
                <a:cs typeface="Arial MT"/>
              </a:rPr>
              <a:t>other</a:t>
            </a:r>
            <a:r>
              <a:rPr sz="2400" spc="420" dirty="0">
                <a:solidFill>
                  <a:srgbClr val="404040"/>
                </a:solidFill>
                <a:latin typeface="Arial MT"/>
                <a:cs typeface="Arial MT"/>
              </a:rPr>
              <a:t> </a:t>
            </a:r>
            <a:r>
              <a:rPr sz="2400" dirty="0">
                <a:solidFill>
                  <a:srgbClr val="404040"/>
                </a:solidFill>
                <a:latin typeface="Arial MT"/>
                <a:cs typeface="Arial MT"/>
              </a:rPr>
              <a:t>hand,</a:t>
            </a:r>
            <a:r>
              <a:rPr sz="2400" spc="420" dirty="0">
                <a:solidFill>
                  <a:srgbClr val="404040"/>
                </a:solidFill>
                <a:latin typeface="Arial MT"/>
                <a:cs typeface="Arial MT"/>
              </a:rPr>
              <a:t> </a:t>
            </a:r>
            <a:r>
              <a:rPr sz="2400" dirty="0">
                <a:solidFill>
                  <a:srgbClr val="404040"/>
                </a:solidFill>
                <a:latin typeface="Arial MT"/>
                <a:cs typeface="Arial MT"/>
              </a:rPr>
              <a:t>the</a:t>
            </a:r>
            <a:r>
              <a:rPr sz="2400" spc="425" dirty="0">
                <a:solidFill>
                  <a:srgbClr val="404040"/>
                </a:solidFill>
                <a:latin typeface="Arial MT"/>
                <a:cs typeface="Arial MT"/>
              </a:rPr>
              <a:t> </a:t>
            </a:r>
            <a:r>
              <a:rPr sz="2400" dirty="0">
                <a:solidFill>
                  <a:srgbClr val="404040"/>
                </a:solidFill>
                <a:latin typeface="Arial MT"/>
                <a:cs typeface="Arial MT"/>
              </a:rPr>
              <a:t>current</a:t>
            </a:r>
            <a:r>
              <a:rPr sz="2400" spc="420" dirty="0">
                <a:solidFill>
                  <a:srgbClr val="404040"/>
                </a:solidFill>
                <a:latin typeface="Arial MT"/>
                <a:cs typeface="Arial MT"/>
              </a:rPr>
              <a:t> </a:t>
            </a:r>
            <a:r>
              <a:rPr sz="2400" spc="-10" dirty="0">
                <a:solidFill>
                  <a:srgbClr val="404040"/>
                </a:solidFill>
                <a:latin typeface="Arial MT"/>
                <a:cs typeface="Arial MT"/>
              </a:rPr>
              <a:t>decision </a:t>
            </a:r>
            <a:r>
              <a:rPr sz="2400" dirty="0">
                <a:solidFill>
                  <a:srgbClr val="404040"/>
                </a:solidFill>
                <a:latin typeface="Arial MT"/>
                <a:cs typeface="Arial MT"/>
              </a:rPr>
              <a:t>could</a:t>
            </a:r>
            <a:r>
              <a:rPr sz="2400" spc="-50" dirty="0">
                <a:solidFill>
                  <a:srgbClr val="404040"/>
                </a:solidFill>
                <a:latin typeface="Arial MT"/>
                <a:cs typeface="Arial MT"/>
              </a:rPr>
              <a:t> </a:t>
            </a:r>
            <a:r>
              <a:rPr sz="2400" dirty="0">
                <a:solidFill>
                  <a:srgbClr val="404040"/>
                </a:solidFill>
                <a:latin typeface="Arial MT"/>
                <a:cs typeface="Arial MT"/>
              </a:rPr>
              <a:t>affect</a:t>
            </a:r>
            <a:r>
              <a:rPr sz="2400" spc="-45" dirty="0">
                <a:solidFill>
                  <a:srgbClr val="404040"/>
                </a:solidFill>
                <a:latin typeface="Arial MT"/>
                <a:cs typeface="Arial MT"/>
              </a:rPr>
              <a:t> </a:t>
            </a:r>
            <a:r>
              <a:rPr sz="2400" dirty="0">
                <a:solidFill>
                  <a:srgbClr val="404040"/>
                </a:solidFill>
                <a:latin typeface="Arial MT"/>
                <a:cs typeface="Arial MT"/>
              </a:rPr>
              <a:t>all</a:t>
            </a:r>
            <a:r>
              <a:rPr sz="2400" spc="-45" dirty="0">
                <a:solidFill>
                  <a:srgbClr val="404040"/>
                </a:solidFill>
                <a:latin typeface="Arial MT"/>
                <a:cs typeface="Arial MT"/>
              </a:rPr>
              <a:t> </a:t>
            </a:r>
            <a:r>
              <a:rPr sz="2400" dirty="0">
                <a:solidFill>
                  <a:srgbClr val="404040"/>
                </a:solidFill>
                <a:latin typeface="Arial MT"/>
                <a:cs typeface="Arial MT"/>
              </a:rPr>
              <a:t>future</a:t>
            </a:r>
            <a:r>
              <a:rPr sz="2400" spc="-45" dirty="0">
                <a:solidFill>
                  <a:srgbClr val="404040"/>
                </a:solidFill>
                <a:latin typeface="Arial MT"/>
                <a:cs typeface="Arial MT"/>
              </a:rPr>
              <a:t> </a:t>
            </a:r>
            <a:r>
              <a:rPr sz="2400" spc="-10" dirty="0">
                <a:solidFill>
                  <a:srgbClr val="404040"/>
                </a:solidFill>
                <a:latin typeface="Arial MT"/>
                <a:cs typeface="Arial MT"/>
              </a:rPr>
              <a:t>decisions.</a:t>
            </a:r>
            <a:endParaRPr sz="2400">
              <a:latin typeface="Arial MT"/>
              <a:cs typeface="Arial MT"/>
            </a:endParaRPr>
          </a:p>
          <a:p>
            <a:pPr marL="355600" marR="5080" indent="-342900" algn="just">
              <a:lnSpc>
                <a:spcPct val="100000"/>
              </a:lnSpc>
              <a:spcBef>
                <a:spcPts val="1000"/>
              </a:spcBef>
            </a:pPr>
            <a:r>
              <a:rPr sz="1950" dirty="0">
                <a:solidFill>
                  <a:srgbClr val="90C226"/>
                </a:solidFill>
                <a:latin typeface="Marlett"/>
                <a:cs typeface="Marlett"/>
              </a:rPr>
              <a:t></a:t>
            </a:r>
            <a:r>
              <a:rPr sz="1950" spc="200" dirty="0">
                <a:solidFill>
                  <a:srgbClr val="90C226"/>
                </a:solidFill>
                <a:latin typeface="Times New Roman"/>
                <a:cs typeface="Times New Roman"/>
              </a:rPr>
              <a:t> </a:t>
            </a:r>
            <a:r>
              <a:rPr sz="2400" dirty="0">
                <a:solidFill>
                  <a:srgbClr val="404040"/>
                </a:solidFill>
                <a:latin typeface="Arial MT"/>
                <a:cs typeface="Arial MT"/>
              </a:rPr>
              <a:t>Chess</a:t>
            </a:r>
            <a:r>
              <a:rPr sz="2400" spc="160" dirty="0">
                <a:solidFill>
                  <a:srgbClr val="404040"/>
                </a:solidFill>
                <a:latin typeface="Arial MT"/>
                <a:cs typeface="Arial MT"/>
              </a:rPr>
              <a:t> </a:t>
            </a:r>
            <a:r>
              <a:rPr sz="2400" dirty="0">
                <a:solidFill>
                  <a:srgbClr val="404040"/>
                </a:solidFill>
                <a:latin typeface="Arial MT"/>
                <a:cs typeface="Arial MT"/>
              </a:rPr>
              <a:t>and</a:t>
            </a:r>
            <a:r>
              <a:rPr sz="2400" spc="150" dirty="0">
                <a:solidFill>
                  <a:srgbClr val="404040"/>
                </a:solidFill>
                <a:latin typeface="Arial MT"/>
                <a:cs typeface="Arial MT"/>
              </a:rPr>
              <a:t> </a:t>
            </a:r>
            <a:r>
              <a:rPr sz="2400" dirty="0">
                <a:solidFill>
                  <a:srgbClr val="404040"/>
                </a:solidFill>
                <a:latin typeface="Arial MT"/>
                <a:cs typeface="Arial MT"/>
              </a:rPr>
              <a:t>taxi</a:t>
            </a:r>
            <a:r>
              <a:rPr sz="2400" spc="150" dirty="0">
                <a:solidFill>
                  <a:srgbClr val="404040"/>
                </a:solidFill>
                <a:latin typeface="Arial MT"/>
                <a:cs typeface="Arial MT"/>
              </a:rPr>
              <a:t> </a:t>
            </a:r>
            <a:r>
              <a:rPr sz="2400" dirty="0">
                <a:solidFill>
                  <a:srgbClr val="404040"/>
                </a:solidFill>
                <a:latin typeface="Arial MT"/>
                <a:cs typeface="Arial MT"/>
              </a:rPr>
              <a:t>driving</a:t>
            </a:r>
            <a:r>
              <a:rPr sz="2400" spc="170" dirty="0">
                <a:solidFill>
                  <a:srgbClr val="404040"/>
                </a:solidFill>
                <a:latin typeface="Arial MT"/>
                <a:cs typeface="Arial MT"/>
              </a:rPr>
              <a:t> </a:t>
            </a:r>
            <a:r>
              <a:rPr sz="2400" dirty="0">
                <a:solidFill>
                  <a:srgbClr val="404040"/>
                </a:solidFill>
                <a:latin typeface="Arial MT"/>
                <a:cs typeface="Arial MT"/>
              </a:rPr>
              <a:t>are</a:t>
            </a:r>
            <a:r>
              <a:rPr sz="2400" spc="150" dirty="0">
                <a:solidFill>
                  <a:srgbClr val="404040"/>
                </a:solidFill>
                <a:latin typeface="Arial MT"/>
                <a:cs typeface="Arial MT"/>
              </a:rPr>
              <a:t> </a:t>
            </a:r>
            <a:r>
              <a:rPr sz="2400" dirty="0">
                <a:solidFill>
                  <a:srgbClr val="404040"/>
                </a:solidFill>
                <a:latin typeface="Arial MT"/>
                <a:cs typeface="Arial MT"/>
              </a:rPr>
              <a:t>sequential:</a:t>
            </a:r>
            <a:r>
              <a:rPr sz="2400" spc="160" dirty="0">
                <a:solidFill>
                  <a:srgbClr val="404040"/>
                </a:solidFill>
                <a:latin typeface="Arial MT"/>
                <a:cs typeface="Arial MT"/>
              </a:rPr>
              <a:t> </a:t>
            </a:r>
            <a:r>
              <a:rPr sz="2400" dirty="0">
                <a:solidFill>
                  <a:srgbClr val="404040"/>
                </a:solidFill>
                <a:latin typeface="Arial MT"/>
                <a:cs typeface="Arial MT"/>
              </a:rPr>
              <a:t>in</a:t>
            </a:r>
            <a:r>
              <a:rPr sz="2400" spc="155" dirty="0">
                <a:solidFill>
                  <a:srgbClr val="404040"/>
                </a:solidFill>
                <a:latin typeface="Arial MT"/>
                <a:cs typeface="Arial MT"/>
              </a:rPr>
              <a:t> </a:t>
            </a:r>
            <a:r>
              <a:rPr sz="2400" dirty="0">
                <a:solidFill>
                  <a:srgbClr val="404040"/>
                </a:solidFill>
                <a:latin typeface="Arial MT"/>
                <a:cs typeface="Arial MT"/>
              </a:rPr>
              <a:t>both</a:t>
            </a:r>
            <a:r>
              <a:rPr sz="2400" spc="150" dirty="0">
                <a:solidFill>
                  <a:srgbClr val="404040"/>
                </a:solidFill>
                <a:latin typeface="Arial MT"/>
                <a:cs typeface="Arial MT"/>
              </a:rPr>
              <a:t> </a:t>
            </a:r>
            <a:r>
              <a:rPr sz="2400" dirty="0">
                <a:solidFill>
                  <a:srgbClr val="404040"/>
                </a:solidFill>
                <a:latin typeface="Arial MT"/>
                <a:cs typeface="Arial MT"/>
              </a:rPr>
              <a:t>cases,</a:t>
            </a:r>
            <a:r>
              <a:rPr sz="2400" spc="145" dirty="0">
                <a:solidFill>
                  <a:srgbClr val="404040"/>
                </a:solidFill>
                <a:latin typeface="Arial MT"/>
                <a:cs typeface="Arial MT"/>
              </a:rPr>
              <a:t> </a:t>
            </a:r>
            <a:r>
              <a:rPr sz="2400" spc="-20" dirty="0">
                <a:solidFill>
                  <a:srgbClr val="404040"/>
                </a:solidFill>
                <a:latin typeface="Arial MT"/>
                <a:cs typeface="Arial MT"/>
              </a:rPr>
              <a:t>short-</a:t>
            </a:r>
            <a:r>
              <a:rPr sz="2400" dirty="0">
                <a:solidFill>
                  <a:srgbClr val="404040"/>
                </a:solidFill>
                <a:latin typeface="Arial MT"/>
                <a:cs typeface="Arial MT"/>
              </a:rPr>
              <a:t>term</a:t>
            </a:r>
            <a:r>
              <a:rPr sz="2400" spc="150" dirty="0">
                <a:solidFill>
                  <a:srgbClr val="404040"/>
                </a:solidFill>
                <a:latin typeface="Arial MT"/>
                <a:cs typeface="Arial MT"/>
              </a:rPr>
              <a:t> </a:t>
            </a:r>
            <a:r>
              <a:rPr sz="2400" spc="-10" dirty="0">
                <a:solidFill>
                  <a:srgbClr val="404040"/>
                </a:solidFill>
                <a:latin typeface="Arial MT"/>
                <a:cs typeface="Arial MT"/>
              </a:rPr>
              <a:t>actions </a:t>
            </a:r>
            <a:r>
              <a:rPr sz="2400" dirty="0">
                <a:solidFill>
                  <a:srgbClr val="404040"/>
                </a:solidFill>
                <a:latin typeface="Arial MT"/>
                <a:cs typeface="Arial MT"/>
              </a:rPr>
              <a:t>can</a:t>
            </a:r>
            <a:r>
              <a:rPr sz="2400" spc="565" dirty="0">
                <a:solidFill>
                  <a:srgbClr val="404040"/>
                </a:solidFill>
                <a:latin typeface="Arial MT"/>
                <a:cs typeface="Arial MT"/>
              </a:rPr>
              <a:t> </a:t>
            </a:r>
            <a:r>
              <a:rPr sz="2400" dirty="0">
                <a:solidFill>
                  <a:srgbClr val="404040"/>
                </a:solidFill>
                <a:latin typeface="Arial MT"/>
                <a:cs typeface="Arial MT"/>
              </a:rPr>
              <a:t>have</a:t>
            </a:r>
            <a:r>
              <a:rPr sz="2400" spc="570" dirty="0">
                <a:solidFill>
                  <a:srgbClr val="404040"/>
                </a:solidFill>
                <a:latin typeface="Arial MT"/>
                <a:cs typeface="Arial MT"/>
              </a:rPr>
              <a:t> </a:t>
            </a:r>
            <a:r>
              <a:rPr sz="2400" spc="-20" dirty="0">
                <a:solidFill>
                  <a:srgbClr val="404040"/>
                </a:solidFill>
                <a:latin typeface="Arial MT"/>
                <a:cs typeface="Arial MT"/>
              </a:rPr>
              <a:t>long-</a:t>
            </a:r>
            <a:r>
              <a:rPr sz="2400" dirty="0">
                <a:solidFill>
                  <a:srgbClr val="404040"/>
                </a:solidFill>
                <a:latin typeface="Arial MT"/>
                <a:cs typeface="Arial MT"/>
              </a:rPr>
              <a:t>term</a:t>
            </a:r>
            <a:r>
              <a:rPr sz="2400" spc="570" dirty="0">
                <a:solidFill>
                  <a:srgbClr val="404040"/>
                </a:solidFill>
                <a:latin typeface="Arial MT"/>
                <a:cs typeface="Arial MT"/>
              </a:rPr>
              <a:t> </a:t>
            </a:r>
            <a:r>
              <a:rPr sz="2400" dirty="0">
                <a:solidFill>
                  <a:srgbClr val="404040"/>
                </a:solidFill>
                <a:latin typeface="Arial MT"/>
                <a:cs typeface="Arial MT"/>
              </a:rPr>
              <a:t>consequences.</a:t>
            </a:r>
            <a:r>
              <a:rPr sz="2400" spc="570" dirty="0">
                <a:solidFill>
                  <a:srgbClr val="404040"/>
                </a:solidFill>
                <a:latin typeface="Arial MT"/>
                <a:cs typeface="Arial MT"/>
              </a:rPr>
              <a:t> </a:t>
            </a:r>
            <a:r>
              <a:rPr sz="2400" dirty="0">
                <a:solidFill>
                  <a:srgbClr val="404040"/>
                </a:solidFill>
                <a:latin typeface="Arial MT"/>
                <a:cs typeface="Arial MT"/>
              </a:rPr>
              <a:t>Episodic</a:t>
            </a:r>
            <a:r>
              <a:rPr sz="2400" spc="575" dirty="0">
                <a:solidFill>
                  <a:srgbClr val="404040"/>
                </a:solidFill>
                <a:latin typeface="Arial MT"/>
                <a:cs typeface="Arial MT"/>
              </a:rPr>
              <a:t> </a:t>
            </a:r>
            <a:r>
              <a:rPr sz="2400" dirty="0">
                <a:solidFill>
                  <a:srgbClr val="404040"/>
                </a:solidFill>
                <a:latin typeface="Arial MT"/>
                <a:cs typeface="Arial MT"/>
              </a:rPr>
              <a:t>environments</a:t>
            </a:r>
            <a:r>
              <a:rPr sz="2400" spc="575" dirty="0">
                <a:solidFill>
                  <a:srgbClr val="404040"/>
                </a:solidFill>
                <a:latin typeface="Arial MT"/>
                <a:cs typeface="Arial MT"/>
              </a:rPr>
              <a:t> </a:t>
            </a:r>
            <a:r>
              <a:rPr sz="2400" dirty="0">
                <a:solidFill>
                  <a:srgbClr val="404040"/>
                </a:solidFill>
                <a:latin typeface="Arial MT"/>
                <a:cs typeface="Arial MT"/>
              </a:rPr>
              <a:t>are</a:t>
            </a:r>
            <a:r>
              <a:rPr sz="2400" spc="565" dirty="0">
                <a:solidFill>
                  <a:srgbClr val="404040"/>
                </a:solidFill>
                <a:latin typeface="Arial MT"/>
                <a:cs typeface="Arial MT"/>
              </a:rPr>
              <a:t> </a:t>
            </a:r>
            <a:r>
              <a:rPr sz="2400" spc="-20" dirty="0">
                <a:solidFill>
                  <a:srgbClr val="404040"/>
                </a:solidFill>
                <a:latin typeface="Arial MT"/>
                <a:cs typeface="Arial MT"/>
              </a:rPr>
              <a:t>much </a:t>
            </a:r>
            <a:r>
              <a:rPr sz="2400" dirty="0">
                <a:solidFill>
                  <a:srgbClr val="404040"/>
                </a:solidFill>
                <a:latin typeface="Arial MT"/>
                <a:cs typeface="Arial MT"/>
              </a:rPr>
              <a:t>simpler</a:t>
            </a:r>
            <a:r>
              <a:rPr sz="2400" spc="75" dirty="0">
                <a:solidFill>
                  <a:srgbClr val="404040"/>
                </a:solidFill>
                <a:latin typeface="Arial MT"/>
                <a:cs typeface="Arial MT"/>
              </a:rPr>
              <a:t> </a:t>
            </a:r>
            <a:r>
              <a:rPr sz="2400" dirty="0">
                <a:solidFill>
                  <a:srgbClr val="404040"/>
                </a:solidFill>
                <a:latin typeface="Arial MT"/>
                <a:cs typeface="Arial MT"/>
              </a:rPr>
              <a:t>than</a:t>
            </a:r>
            <a:r>
              <a:rPr sz="2400" spc="65" dirty="0">
                <a:solidFill>
                  <a:srgbClr val="404040"/>
                </a:solidFill>
                <a:latin typeface="Arial MT"/>
                <a:cs typeface="Arial MT"/>
              </a:rPr>
              <a:t> </a:t>
            </a:r>
            <a:r>
              <a:rPr sz="2400" dirty="0">
                <a:solidFill>
                  <a:srgbClr val="404040"/>
                </a:solidFill>
                <a:latin typeface="Arial MT"/>
                <a:cs typeface="Arial MT"/>
              </a:rPr>
              <a:t>sequential</a:t>
            </a:r>
            <a:r>
              <a:rPr sz="2400" spc="85" dirty="0">
                <a:solidFill>
                  <a:srgbClr val="404040"/>
                </a:solidFill>
                <a:latin typeface="Arial MT"/>
                <a:cs typeface="Arial MT"/>
              </a:rPr>
              <a:t> </a:t>
            </a:r>
            <a:r>
              <a:rPr sz="2400" dirty="0">
                <a:solidFill>
                  <a:srgbClr val="404040"/>
                </a:solidFill>
                <a:latin typeface="Arial MT"/>
                <a:cs typeface="Arial MT"/>
              </a:rPr>
              <a:t>environments</a:t>
            </a:r>
            <a:r>
              <a:rPr sz="2400" spc="80" dirty="0">
                <a:solidFill>
                  <a:srgbClr val="404040"/>
                </a:solidFill>
                <a:latin typeface="Arial MT"/>
                <a:cs typeface="Arial MT"/>
              </a:rPr>
              <a:t> </a:t>
            </a:r>
            <a:r>
              <a:rPr sz="2400" dirty="0">
                <a:solidFill>
                  <a:srgbClr val="404040"/>
                </a:solidFill>
                <a:latin typeface="Arial MT"/>
                <a:cs typeface="Arial MT"/>
              </a:rPr>
              <a:t>because</a:t>
            </a:r>
            <a:r>
              <a:rPr sz="2400" spc="75" dirty="0">
                <a:solidFill>
                  <a:srgbClr val="404040"/>
                </a:solidFill>
                <a:latin typeface="Arial MT"/>
                <a:cs typeface="Arial MT"/>
              </a:rPr>
              <a:t> </a:t>
            </a:r>
            <a:r>
              <a:rPr sz="2400" dirty="0">
                <a:solidFill>
                  <a:srgbClr val="404040"/>
                </a:solidFill>
                <a:latin typeface="Arial MT"/>
                <a:cs typeface="Arial MT"/>
              </a:rPr>
              <a:t>the</a:t>
            </a:r>
            <a:r>
              <a:rPr sz="2400" spc="60" dirty="0">
                <a:solidFill>
                  <a:srgbClr val="404040"/>
                </a:solidFill>
                <a:latin typeface="Arial MT"/>
                <a:cs typeface="Arial MT"/>
              </a:rPr>
              <a:t> </a:t>
            </a:r>
            <a:r>
              <a:rPr sz="2400" dirty="0">
                <a:solidFill>
                  <a:srgbClr val="404040"/>
                </a:solidFill>
                <a:latin typeface="Arial MT"/>
                <a:cs typeface="Arial MT"/>
              </a:rPr>
              <a:t>agent</a:t>
            </a:r>
            <a:r>
              <a:rPr sz="2400" spc="70" dirty="0">
                <a:solidFill>
                  <a:srgbClr val="404040"/>
                </a:solidFill>
                <a:latin typeface="Arial MT"/>
                <a:cs typeface="Arial MT"/>
              </a:rPr>
              <a:t> </a:t>
            </a:r>
            <a:r>
              <a:rPr sz="2400" dirty="0">
                <a:solidFill>
                  <a:srgbClr val="404040"/>
                </a:solidFill>
                <a:latin typeface="Arial MT"/>
                <a:cs typeface="Arial MT"/>
              </a:rPr>
              <a:t>does</a:t>
            </a:r>
            <a:r>
              <a:rPr sz="2400" spc="65" dirty="0">
                <a:solidFill>
                  <a:srgbClr val="404040"/>
                </a:solidFill>
                <a:latin typeface="Arial MT"/>
                <a:cs typeface="Arial MT"/>
              </a:rPr>
              <a:t> </a:t>
            </a:r>
            <a:r>
              <a:rPr sz="2400" dirty="0">
                <a:solidFill>
                  <a:srgbClr val="404040"/>
                </a:solidFill>
                <a:latin typeface="Arial MT"/>
                <a:cs typeface="Arial MT"/>
              </a:rPr>
              <a:t>not</a:t>
            </a:r>
            <a:r>
              <a:rPr sz="2400" spc="65" dirty="0">
                <a:solidFill>
                  <a:srgbClr val="404040"/>
                </a:solidFill>
                <a:latin typeface="Arial MT"/>
                <a:cs typeface="Arial MT"/>
              </a:rPr>
              <a:t> </a:t>
            </a:r>
            <a:r>
              <a:rPr sz="2400" spc="-20" dirty="0">
                <a:solidFill>
                  <a:srgbClr val="404040"/>
                </a:solidFill>
                <a:latin typeface="Arial MT"/>
                <a:cs typeface="Arial MT"/>
              </a:rPr>
              <a:t>need </a:t>
            </a:r>
            <a:r>
              <a:rPr sz="2400" dirty="0">
                <a:solidFill>
                  <a:srgbClr val="404040"/>
                </a:solidFill>
                <a:latin typeface="Arial MT"/>
                <a:cs typeface="Arial MT"/>
              </a:rPr>
              <a:t>to</a:t>
            </a:r>
            <a:r>
              <a:rPr sz="2400" spc="-30" dirty="0">
                <a:solidFill>
                  <a:srgbClr val="404040"/>
                </a:solidFill>
                <a:latin typeface="Arial MT"/>
                <a:cs typeface="Arial MT"/>
              </a:rPr>
              <a:t> </a:t>
            </a:r>
            <a:r>
              <a:rPr sz="2400" dirty="0">
                <a:solidFill>
                  <a:srgbClr val="404040"/>
                </a:solidFill>
                <a:latin typeface="Arial MT"/>
                <a:cs typeface="Arial MT"/>
              </a:rPr>
              <a:t>think</a:t>
            </a:r>
            <a:r>
              <a:rPr sz="2400" spc="-30" dirty="0">
                <a:solidFill>
                  <a:srgbClr val="404040"/>
                </a:solidFill>
                <a:latin typeface="Arial MT"/>
                <a:cs typeface="Arial MT"/>
              </a:rPr>
              <a:t> </a:t>
            </a:r>
            <a:r>
              <a:rPr sz="2400" spc="-10" dirty="0">
                <a:solidFill>
                  <a:srgbClr val="404040"/>
                </a:solidFill>
                <a:latin typeface="Arial MT"/>
                <a:cs typeface="Arial MT"/>
              </a:rPr>
              <a:t>ahead.</a:t>
            </a:r>
            <a:endParaRPr sz="2400">
              <a:latin typeface="Arial MT"/>
              <a:cs typeface="Arial M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013200"/>
            <a:ext cx="448945" cy="2844800"/>
          </a:xfrm>
          <a:custGeom>
            <a:avLst/>
            <a:gdLst/>
            <a:ahLst/>
            <a:cxnLst/>
            <a:rect l="l" t="t" r="r" b="b"/>
            <a:pathLst>
              <a:path w="448945" h="2844800">
                <a:moveTo>
                  <a:pt x="448732" y="2844800"/>
                </a:moveTo>
                <a:lnTo>
                  <a:pt x="0" y="2844800"/>
                </a:lnTo>
                <a:lnTo>
                  <a:pt x="0" y="0"/>
                </a:lnTo>
                <a:lnTo>
                  <a:pt x="448732" y="2844800"/>
                </a:lnTo>
                <a:close/>
              </a:path>
            </a:pathLst>
          </a:custGeom>
          <a:solidFill>
            <a:srgbClr val="90C226">
              <a:alpha val="85096"/>
            </a:srgbClr>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114300" rIns="0" bIns="0" rtlCol="0">
            <a:spAutoFit/>
          </a:bodyPr>
          <a:lstStyle/>
          <a:p>
            <a:pPr marL="12700">
              <a:lnSpc>
                <a:spcPct val="100000"/>
              </a:lnSpc>
              <a:spcBef>
                <a:spcPts val="100"/>
              </a:spcBef>
            </a:pPr>
            <a:r>
              <a:rPr sz="2800" dirty="0">
                <a:solidFill>
                  <a:srgbClr val="000000"/>
                </a:solidFill>
              </a:rPr>
              <a:t>5.</a:t>
            </a:r>
            <a:r>
              <a:rPr sz="2800" spc="-55" dirty="0">
                <a:solidFill>
                  <a:srgbClr val="000000"/>
                </a:solidFill>
              </a:rPr>
              <a:t> </a:t>
            </a:r>
            <a:r>
              <a:rPr sz="2800" dirty="0">
                <a:solidFill>
                  <a:srgbClr val="000000"/>
                </a:solidFill>
              </a:rPr>
              <a:t>Static</a:t>
            </a:r>
            <a:r>
              <a:rPr sz="2800" spc="-55" dirty="0">
                <a:solidFill>
                  <a:srgbClr val="000000"/>
                </a:solidFill>
              </a:rPr>
              <a:t> </a:t>
            </a:r>
            <a:r>
              <a:rPr sz="2800" dirty="0">
                <a:solidFill>
                  <a:srgbClr val="000000"/>
                </a:solidFill>
              </a:rPr>
              <a:t>vs.</a:t>
            </a:r>
            <a:r>
              <a:rPr sz="2800" spc="-55" dirty="0">
                <a:solidFill>
                  <a:srgbClr val="000000"/>
                </a:solidFill>
              </a:rPr>
              <a:t> </a:t>
            </a:r>
            <a:r>
              <a:rPr sz="2800" spc="-10" dirty="0">
                <a:solidFill>
                  <a:srgbClr val="000000"/>
                </a:solidFill>
              </a:rPr>
              <a:t>dynamic:</a:t>
            </a:r>
            <a:endParaRPr sz="2800"/>
          </a:p>
        </p:txBody>
      </p:sp>
      <p:sp>
        <p:nvSpPr>
          <p:cNvPr id="4" name="object 4"/>
          <p:cNvSpPr txBox="1"/>
          <p:nvPr/>
        </p:nvSpPr>
        <p:spPr>
          <a:xfrm>
            <a:off x="400474" y="1432089"/>
            <a:ext cx="9163050" cy="1010919"/>
          </a:xfrm>
          <a:prstGeom prst="rect">
            <a:avLst/>
          </a:prstGeom>
        </p:spPr>
        <p:txBody>
          <a:bodyPr vert="horz" wrap="square" lIns="0" tIns="139700" rIns="0" bIns="0" rtlCol="0">
            <a:spAutoFit/>
          </a:bodyPr>
          <a:lstStyle/>
          <a:p>
            <a:pPr marL="12700">
              <a:lnSpc>
                <a:spcPct val="100000"/>
              </a:lnSpc>
              <a:spcBef>
                <a:spcPts val="1100"/>
              </a:spcBef>
            </a:pPr>
            <a:r>
              <a:rPr sz="1950" dirty="0">
                <a:solidFill>
                  <a:srgbClr val="90C226"/>
                </a:solidFill>
                <a:latin typeface="Marlett"/>
                <a:cs typeface="Marlett"/>
              </a:rPr>
              <a:t></a:t>
            </a:r>
            <a:r>
              <a:rPr sz="1950" spc="180" dirty="0">
                <a:solidFill>
                  <a:srgbClr val="90C226"/>
                </a:solidFill>
                <a:latin typeface="Times New Roman"/>
                <a:cs typeface="Times New Roman"/>
              </a:rPr>
              <a:t> </a:t>
            </a:r>
            <a:r>
              <a:rPr sz="2400" b="1" dirty="0">
                <a:solidFill>
                  <a:srgbClr val="404040"/>
                </a:solidFill>
                <a:latin typeface="Arial"/>
                <a:cs typeface="Arial"/>
              </a:rPr>
              <a:t>Static:</a:t>
            </a:r>
            <a:r>
              <a:rPr sz="2400" b="1" spc="-55" dirty="0">
                <a:solidFill>
                  <a:srgbClr val="404040"/>
                </a:solidFill>
                <a:latin typeface="Arial"/>
                <a:cs typeface="Arial"/>
              </a:rPr>
              <a:t> </a:t>
            </a:r>
            <a:r>
              <a:rPr sz="2400" dirty="0">
                <a:solidFill>
                  <a:srgbClr val="404040"/>
                </a:solidFill>
                <a:latin typeface="Arial MT"/>
                <a:cs typeface="Arial MT"/>
              </a:rPr>
              <a:t>the</a:t>
            </a:r>
            <a:r>
              <a:rPr sz="2400" spc="-55" dirty="0">
                <a:solidFill>
                  <a:srgbClr val="404040"/>
                </a:solidFill>
                <a:latin typeface="Arial MT"/>
                <a:cs typeface="Arial MT"/>
              </a:rPr>
              <a:t> </a:t>
            </a:r>
            <a:r>
              <a:rPr sz="2400" dirty="0">
                <a:solidFill>
                  <a:srgbClr val="404040"/>
                </a:solidFill>
                <a:latin typeface="Arial MT"/>
                <a:cs typeface="Arial MT"/>
              </a:rPr>
              <a:t>environment</a:t>
            </a:r>
            <a:r>
              <a:rPr sz="2400" spc="-55" dirty="0">
                <a:solidFill>
                  <a:srgbClr val="404040"/>
                </a:solidFill>
                <a:latin typeface="Arial MT"/>
                <a:cs typeface="Arial MT"/>
              </a:rPr>
              <a:t> </a:t>
            </a:r>
            <a:r>
              <a:rPr sz="2400" dirty="0">
                <a:solidFill>
                  <a:srgbClr val="404040"/>
                </a:solidFill>
                <a:latin typeface="Arial MT"/>
                <a:cs typeface="Arial MT"/>
              </a:rPr>
              <a:t>does</a:t>
            </a:r>
            <a:r>
              <a:rPr sz="2400" spc="-55" dirty="0">
                <a:solidFill>
                  <a:srgbClr val="404040"/>
                </a:solidFill>
                <a:latin typeface="Arial MT"/>
                <a:cs typeface="Arial MT"/>
              </a:rPr>
              <a:t> </a:t>
            </a:r>
            <a:r>
              <a:rPr sz="2400" dirty="0">
                <a:solidFill>
                  <a:srgbClr val="404040"/>
                </a:solidFill>
                <a:latin typeface="Arial MT"/>
                <a:cs typeface="Arial MT"/>
              </a:rPr>
              <a:t>not</a:t>
            </a:r>
            <a:r>
              <a:rPr sz="2400" spc="-55" dirty="0">
                <a:solidFill>
                  <a:srgbClr val="404040"/>
                </a:solidFill>
                <a:latin typeface="Arial MT"/>
                <a:cs typeface="Arial MT"/>
              </a:rPr>
              <a:t> </a:t>
            </a:r>
            <a:r>
              <a:rPr sz="2400" dirty="0">
                <a:solidFill>
                  <a:srgbClr val="404040"/>
                </a:solidFill>
                <a:latin typeface="Arial MT"/>
                <a:cs typeface="Arial MT"/>
              </a:rPr>
              <a:t>change</a:t>
            </a:r>
            <a:r>
              <a:rPr sz="2400" spc="-55" dirty="0">
                <a:solidFill>
                  <a:srgbClr val="404040"/>
                </a:solidFill>
                <a:latin typeface="Arial MT"/>
                <a:cs typeface="Arial MT"/>
              </a:rPr>
              <a:t> </a:t>
            </a:r>
            <a:r>
              <a:rPr sz="2400" dirty="0">
                <a:solidFill>
                  <a:srgbClr val="404040"/>
                </a:solidFill>
                <a:latin typeface="Arial MT"/>
                <a:cs typeface="Arial MT"/>
              </a:rPr>
              <a:t>while</a:t>
            </a:r>
            <a:r>
              <a:rPr sz="2400" spc="-50" dirty="0">
                <a:solidFill>
                  <a:srgbClr val="404040"/>
                </a:solidFill>
                <a:latin typeface="Arial MT"/>
                <a:cs typeface="Arial MT"/>
              </a:rPr>
              <a:t> </a:t>
            </a:r>
            <a:r>
              <a:rPr sz="2400" dirty="0">
                <a:solidFill>
                  <a:srgbClr val="404040"/>
                </a:solidFill>
                <a:latin typeface="Arial MT"/>
                <a:cs typeface="Arial MT"/>
              </a:rPr>
              <a:t>an</a:t>
            </a:r>
            <a:r>
              <a:rPr sz="2400" spc="-55" dirty="0">
                <a:solidFill>
                  <a:srgbClr val="404040"/>
                </a:solidFill>
                <a:latin typeface="Arial MT"/>
                <a:cs typeface="Arial MT"/>
              </a:rPr>
              <a:t> </a:t>
            </a:r>
            <a:r>
              <a:rPr sz="2400" dirty="0">
                <a:solidFill>
                  <a:srgbClr val="404040"/>
                </a:solidFill>
                <a:latin typeface="Arial MT"/>
                <a:cs typeface="Arial MT"/>
              </a:rPr>
              <a:t>agent</a:t>
            </a:r>
            <a:r>
              <a:rPr sz="2400" spc="-55" dirty="0">
                <a:solidFill>
                  <a:srgbClr val="404040"/>
                </a:solidFill>
                <a:latin typeface="Arial MT"/>
                <a:cs typeface="Arial MT"/>
              </a:rPr>
              <a:t> </a:t>
            </a:r>
            <a:r>
              <a:rPr sz="2400" dirty="0">
                <a:solidFill>
                  <a:srgbClr val="404040"/>
                </a:solidFill>
                <a:latin typeface="Arial MT"/>
                <a:cs typeface="Arial MT"/>
              </a:rPr>
              <a:t>is</a:t>
            </a:r>
            <a:r>
              <a:rPr sz="2400" spc="-55" dirty="0">
                <a:solidFill>
                  <a:srgbClr val="404040"/>
                </a:solidFill>
                <a:latin typeface="Arial MT"/>
                <a:cs typeface="Arial MT"/>
              </a:rPr>
              <a:t> </a:t>
            </a:r>
            <a:r>
              <a:rPr sz="2400" spc="-10" dirty="0">
                <a:solidFill>
                  <a:srgbClr val="404040"/>
                </a:solidFill>
                <a:latin typeface="Arial MT"/>
                <a:cs typeface="Arial MT"/>
              </a:rPr>
              <a:t>acting</a:t>
            </a:r>
            <a:endParaRPr sz="2400">
              <a:latin typeface="Arial MT"/>
              <a:cs typeface="Arial MT"/>
            </a:endParaRPr>
          </a:p>
          <a:p>
            <a:pPr marL="12700">
              <a:lnSpc>
                <a:spcPct val="100000"/>
              </a:lnSpc>
              <a:spcBef>
                <a:spcPts val="1000"/>
              </a:spcBef>
            </a:pPr>
            <a:r>
              <a:rPr sz="1950" dirty="0">
                <a:solidFill>
                  <a:srgbClr val="90C226"/>
                </a:solidFill>
                <a:latin typeface="Marlett"/>
                <a:cs typeface="Marlett"/>
              </a:rPr>
              <a:t></a:t>
            </a:r>
            <a:r>
              <a:rPr sz="1950" spc="235" dirty="0">
                <a:solidFill>
                  <a:srgbClr val="90C226"/>
                </a:solidFill>
                <a:latin typeface="Times New Roman"/>
                <a:cs typeface="Times New Roman"/>
              </a:rPr>
              <a:t> </a:t>
            </a:r>
            <a:r>
              <a:rPr sz="2400" b="1" dirty="0">
                <a:solidFill>
                  <a:srgbClr val="404040"/>
                </a:solidFill>
                <a:latin typeface="Arial"/>
                <a:cs typeface="Arial"/>
              </a:rPr>
              <a:t>Ex:</a:t>
            </a:r>
            <a:r>
              <a:rPr sz="2400" b="1" spc="-5" dirty="0">
                <a:solidFill>
                  <a:srgbClr val="404040"/>
                </a:solidFill>
                <a:latin typeface="Arial"/>
                <a:cs typeface="Arial"/>
              </a:rPr>
              <a:t> </a:t>
            </a:r>
            <a:r>
              <a:rPr sz="2400" b="1" dirty="0">
                <a:solidFill>
                  <a:srgbClr val="404040"/>
                </a:solidFill>
                <a:latin typeface="Arial"/>
                <a:cs typeface="Arial"/>
              </a:rPr>
              <a:t>crossword</a:t>
            </a:r>
            <a:r>
              <a:rPr sz="2400" b="1" spc="-5" dirty="0">
                <a:solidFill>
                  <a:srgbClr val="404040"/>
                </a:solidFill>
                <a:latin typeface="Arial"/>
                <a:cs typeface="Arial"/>
              </a:rPr>
              <a:t> </a:t>
            </a:r>
            <a:r>
              <a:rPr sz="2400" b="1" spc="-10" dirty="0">
                <a:solidFill>
                  <a:srgbClr val="404040"/>
                </a:solidFill>
                <a:latin typeface="Arial"/>
                <a:cs typeface="Arial"/>
              </a:rPr>
              <a:t>puzzles.</a:t>
            </a:r>
            <a:endParaRPr sz="2400">
              <a:latin typeface="Arial"/>
              <a:cs typeface="Arial"/>
            </a:endParaRPr>
          </a:p>
        </p:txBody>
      </p:sp>
      <p:sp>
        <p:nvSpPr>
          <p:cNvPr id="5" name="object 5"/>
          <p:cNvSpPr txBox="1"/>
          <p:nvPr/>
        </p:nvSpPr>
        <p:spPr>
          <a:xfrm>
            <a:off x="400474" y="3403128"/>
            <a:ext cx="7180580" cy="1010919"/>
          </a:xfrm>
          <a:prstGeom prst="rect">
            <a:avLst/>
          </a:prstGeom>
        </p:spPr>
        <p:txBody>
          <a:bodyPr vert="horz" wrap="square" lIns="0" tIns="139700" rIns="0" bIns="0" rtlCol="0">
            <a:spAutoFit/>
          </a:bodyPr>
          <a:lstStyle/>
          <a:p>
            <a:pPr marL="12700">
              <a:lnSpc>
                <a:spcPct val="100000"/>
              </a:lnSpc>
              <a:spcBef>
                <a:spcPts val="1100"/>
              </a:spcBef>
            </a:pPr>
            <a:r>
              <a:rPr sz="1950" dirty="0">
                <a:solidFill>
                  <a:srgbClr val="90C226"/>
                </a:solidFill>
                <a:latin typeface="Marlett"/>
                <a:cs typeface="Marlett"/>
              </a:rPr>
              <a:t></a:t>
            </a:r>
            <a:r>
              <a:rPr sz="1950" spc="170" dirty="0">
                <a:solidFill>
                  <a:srgbClr val="90C226"/>
                </a:solidFill>
                <a:latin typeface="Times New Roman"/>
                <a:cs typeface="Times New Roman"/>
              </a:rPr>
              <a:t> </a:t>
            </a:r>
            <a:r>
              <a:rPr sz="2400" b="1" dirty="0">
                <a:solidFill>
                  <a:srgbClr val="404040"/>
                </a:solidFill>
                <a:latin typeface="Arial"/>
                <a:cs typeface="Arial"/>
              </a:rPr>
              <a:t>Dynamic:</a:t>
            </a:r>
            <a:r>
              <a:rPr sz="2400" b="1" spc="-65" dirty="0">
                <a:solidFill>
                  <a:srgbClr val="404040"/>
                </a:solidFill>
                <a:latin typeface="Arial"/>
                <a:cs typeface="Arial"/>
              </a:rPr>
              <a:t> </a:t>
            </a:r>
            <a:r>
              <a:rPr sz="2400" dirty="0">
                <a:solidFill>
                  <a:srgbClr val="404040"/>
                </a:solidFill>
                <a:latin typeface="Arial MT"/>
                <a:cs typeface="Arial MT"/>
              </a:rPr>
              <a:t>the</a:t>
            </a:r>
            <a:r>
              <a:rPr sz="2400" spc="-65" dirty="0">
                <a:solidFill>
                  <a:srgbClr val="404040"/>
                </a:solidFill>
                <a:latin typeface="Arial MT"/>
                <a:cs typeface="Arial MT"/>
              </a:rPr>
              <a:t> </a:t>
            </a:r>
            <a:r>
              <a:rPr sz="2400" dirty="0">
                <a:solidFill>
                  <a:srgbClr val="404040"/>
                </a:solidFill>
                <a:latin typeface="Arial MT"/>
                <a:cs typeface="Arial MT"/>
              </a:rPr>
              <a:t>environment</a:t>
            </a:r>
            <a:r>
              <a:rPr sz="2400" spc="-65" dirty="0">
                <a:solidFill>
                  <a:srgbClr val="404040"/>
                </a:solidFill>
                <a:latin typeface="Arial MT"/>
                <a:cs typeface="Arial MT"/>
              </a:rPr>
              <a:t> </a:t>
            </a:r>
            <a:r>
              <a:rPr sz="2400" dirty="0">
                <a:solidFill>
                  <a:srgbClr val="404040"/>
                </a:solidFill>
                <a:latin typeface="Arial MT"/>
                <a:cs typeface="Arial MT"/>
              </a:rPr>
              <a:t>may</a:t>
            </a:r>
            <a:r>
              <a:rPr sz="2400" spc="-65" dirty="0">
                <a:solidFill>
                  <a:srgbClr val="404040"/>
                </a:solidFill>
                <a:latin typeface="Arial MT"/>
                <a:cs typeface="Arial MT"/>
              </a:rPr>
              <a:t> </a:t>
            </a:r>
            <a:r>
              <a:rPr sz="2400" dirty="0">
                <a:solidFill>
                  <a:srgbClr val="404040"/>
                </a:solidFill>
                <a:latin typeface="Arial MT"/>
                <a:cs typeface="Arial MT"/>
              </a:rPr>
              <a:t>change</a:t>
            </a:r>
            <a:r>
              <a:rPr sz="2400" spc="-65" dirty="0">
                <a:solidFill>
                  <a:srgbClr val="404040"/>
                </a:solidFill>
                <a:latin typeface="Arial MT"/>
                <a:cs typeface="Arial MT"/>
              </a:rPr>
              <a:t> </a:t>
            </a:r>
            <a:r>
              <a:rPr sz="2400" dirty="0">
                <a:solidFill>
                  <a:srgbClr val="404040"/>
                </a:solidFill>
                <a:latin typeface="Arial MT"/>
                <a:cs typeface="Arial MT"/>
              </a:rPr>
              <a:t>over</a:t>
            </a:r>
            <a:r>
              <a:rPr sz="2400" spc="-65" dirty="0">
                <a:solidFill>
                  <a:srgbClr val="404040"/>
                </a:solidFill>
                <a:latin typeface="Arial MT"/>
                <a:cs typeface="Arial MT"/>
              </a:rPr>
              <a:t> </a:t>
            </a:r>
            <a:r>
              <a:rPr sz="2400" spc="-10" dirty="0">
                <a:solidFill>
                  <a:srgbClr val="404040"/>
                </a:solidFill>
                <a:latin typeface="Arial MT"/>
                <a:cs typeface="Arial MT"/>
              </a:rPr>
              <a:t>time.</a:t>
            </a:r>
            <a:endParaRPr sz="2400">
              <a:latin typeface="Arial MT"/>
              <a:cs typeface="Arial MT"/>
            </a:endParaRPr>
          </a:p>
          <a:p>
            <a:pPr marL="12700">
              <a:lnSpc>
                <a:spcPct val="100000"/>
              </a:lnSpc>
              <a:spcBef>
                <a:spcPts val="1000"/>
              </a:spcBef>
            </a:pPr>
            <a:r>
              <a:rPr sz="1950" dirty="0">
                <a:solidFill>
                  <a:srgbClr val="90C226"/>
                </a:solidFill>
                <a:latin typeface="Marlett"/>
                <a:cs typeface="Marlett"/>
              </a:rPr>
              <a:t></a:t>
            </a:r>
            <a:r>
              <a:rPr sz="1950" spc="204" dirty="0">
                <a:solidFill>
                  <a:srgbClr val="90C226"/>
                </a:solidFill>
                <a:latin typeface="Times New Roman"/>
                <a:cs typeface="Times New Roman"/>
              </a:rPr>
              <a:t> </a:t>
            </a:r>
            <a:r>
              <a:rPr sz="2400" b="1" dirty="0">
                <a:solidFill>
                  <a:srgbClr val="404040"/>
                </a:solidFill>
                <a:latin typeface="Arial"/>
                <a:cs typeface="Arial"/>
              </a:rPr>
              <a:t>Ex:</a:t>
            </a:r>
            <a:r>
              <a:rPr sz="2400" b="1" spc="-35" dirty="0">
                <a:solidFill>
                  <a:srgbClr val="404040"/>
                </a:solidFill>
                <a:latin typeface="Arial"/>
                <a:cs typeface="Arial"/>
              </a:rPr>
              <a:t> </a:t>
            </a:r>
            <a:r>
              <a:rPr sz="2400" b="1" dirty="0">
                <a:solidFill>
                  <a:srgbClr val="404040"/>
                </a:solidFill>
                <a:latin typeface="Arial"/>
                <a:cs typeface="Arial"/>
              </a:rPr>
              <a:t>roller</a:t>
            </a:r>
            <a:r>
              <a:rPr sz="2400" b="1" spc="-35" dirty="0">
                <a:solidFill>
                  <a:srgbClr val="404040"/>
                </a:solidFill>
                <a:latin typeface="Arial"/>
                <a:cs typeface="Arial"/>
              </a:rPr>
              <a:t> </a:t>
            </a:r>
            <a:r>
              <a:rPr sz="2400" b="1" dirty="0">
                <a:solidFill>
                  <a:srgbClr val="404040"/>
                </a:solidFill>
                <a:latin typeface="Arial"/>
                <a:cs typeface="Arial"/>
              </a:rPr>
              <a:t>coaster</a:t>
            </a:r>
            <a:r>
              <a:rPr sz="2400" b="1" spc="-35" dirty="0">
                <a:solidFill>
                  <a:srgbClr val="404040"/>
                </a:solidFill>
                <a:latin typeface="Arial"/>
                <a:cs typeface="Arial"/>
              </a:rPr>
              <a:t> </a:t>
            </a:r>
            <a:r>
              <a:rPr sz="2400" b="1" dirty="0">
                <a:solidFill>
                  <a:srgbClr val="404040"/>
                </a:solidFill>
                <a:latin typeface="Arial"/>
                <a:cs typeface="Arial"/>
              </a:rPr>
              <a:t>ride</a:t>
            </a:r>
            <a:r>
              <a:rPr sz="2400" b="1" spc="-35" dirty="0">
                <a:solidFill>
                  <a:srgbClr val="404040"/>
                </a:solidFill>
                <a:latin typeface="Arial"/>
                <a:cs typeface="Arial"/>
              </a:rPr>
              <a:t> </a:t>
            </a:r>
            <a:r>
              <a:rPr sz="2400" b="1" dirty="0">
                <a:solidFill>
                  <a:srgbClr val="404040"/>
                </a:solidFill>
                <a:latin typeface="Arial"/>
                <a:cs typeface="Arial"/>
              </a:rPr>
              <a:t>taxi</a:t>
            </a:r>
            <a:r>
              <a:rPr sz="2400" b="1" spc="-35" dirty="0">
                <a:solidFill>
                  <a:srgbClr val="404040"/>
                </a:solidFill>
                <a:latin typeface="Arial"/>
                <a:cs typeface="Arial"/>
              </a:rPr>
              <a:t> </a:t>
            </a:r>
            <a:r>
              <a:rPr sz="2400" b="1" spc="-10" dirty="0">
                <a:solidFill>
                  <a:srgbClr val="404040"/>
                </a:solidFill>
                <a:latin typeface="Arial"/>
                <a:cs typeface="Arial"/>
              </a:rPr>
              <a:t>driving.</a:t>
            </a:r>
            <a:endParaRPr sz="2400">
              <a:latin typeface="Arial"/>
              <a:cs typeface="Arial"/>
            </a:endParaRPr>
          </a:p>
        </p:txBody>
      </p:sp>
      <p:pic>
        <p:nvPicPr>
          <p:cNvPr id="6" name="object 6"/>
          <p:cNvPicPr/>
          <p:nvPr/>
        </p:nvPicPr>
        <p:blipFill>
          <a:blip r:embed="rId2" cstate="print"/>
          <a:stretch>
            <a:fillRect/>
          </a:stretch>
        </p:blipFill>
        <p:spPr>
          <a:xfrm>
            <a:off x="8229600" y="2387600"/>
            <a:ext cx="2143125" cy="2143125"/>
          </a:xfrm>
          <a:prstGeom prst="rect">
            <a:avLst/>
          </a:prstGeom>
        </p:spPr>
      </p:pic>
      <p:pic>
        <p:nvPicPr>
          <p:cNvPr id="7" name="object 7"/>
          <p:cNvPicPr/>
          <p:nvPr/>
        </p:nvPicPr>
        <p:blipFill>
          <a:blip r:embed="rId3" cstate="print"/>
          <a:stretch>
            <a:fillRect/>
          </a:stretch>
        </p:blipFill>
        <p:spPr>
          <a:xfrm>
            <a:off x="1638300" y="4673599"/>
            <a:ext cx="2495550" cy="182880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013200"/>
            <a:ext cx="448945" cy="2844800"/>
          </a:xfrm>
          <a:custGeom>
            <a:avLst/>
            <a:gdLst/>
            <a:ahLst/>
            <a:cxnLst/>
            <a:rect l="l" t="t" r="r" b="b"/>
            <a:pathLst>
              <a:path w="448945" h="2844800">
                <a:moveTo>
                  <a:pt x="448732" y="2844800"/>
                </a:moveTo>
                <a:lnTo>
                  <a:pt x="0" y="2844800"/>
                </a:lnTo>
                <a:lnTo>
                  <a:pt x="0" y="0"/>
                </a:lnTo>
                <a:lnTo>
                  <a:pt x="448732" y="2844800"/>
                </a:lnTo>
                <a:close/>
              </a:path>
            </a:pathLst>
          </a:custGeom>
          <a:solidFill>
            <a:srgbClr val="90C226">
              <a:alpha val="85096"/>
            </a:srgbClr>
          </a:solidFill>
        </p:spPr>
        <p:txBody>
          <a:bodyPr wrap="square" lIns="0" tIns="0" rIns="0" bIns="0" rtlCol="0"/>
          <a:lstStyle/>
          <a:p>
            <a:endParaRPr/>
          </a:p>
        </p:txBody>
      </p:sp>
      <p:sp>
        <p:nvSpPr>
          <p:cNvPr id="3" name="object 3"/>
          <p:cNvSpPr txBox="1">
            <a:spLocks noGrp="1"/>
          </p:cNvSpPr>
          <p:nvPr>
            <p:ph type="title"/>
          </p:nvPr>
        </p:nvSpPr>
        <p:spPr>
          <a:xfrm>
            <a:off x="789314" y="2391692"/>
            <a:ext cx="10297795" cy="756920"/>
          </a:xfrm>
          <a:prstGeom prst="rect">
            <a:avLst/>
          </a:prstGeom>
        </p:spPr>
        <p:txBody>
          <a:bodyPr vert="horz" wrap="square" lIns="0" tIns="12700" rIns="0" bIns="0" rtlCol="0">
            <a:spAutoFit/>
          </a:bodyPr>
          <a:lstStyle/>
          <a:p>
            <a:pPr marL="355600" marR="5080" indent="-342900">
              <a:lnSpc>
                <a:spcPct val="100000"/>
              </a:lnSpc>
              <a:spcBef>
                <a:spcPts val="100"/>
              </a:spcBef>
            </a:pPr>
            <a:r>
              <a:rPr sz="1950" b="0" dirty="0">
                <a:solidFill>
                  <a:srgbClr val="90C226"/>
                </a:solidFill>
                <a:latin typeface="Marlett"/>
                <a:cs typeface="Marlett"/>
              </a:rPr>
              <a:t></a:t>
            </a:r>
            <a:r>
              <a:rPr sz="1950" b="0" spc="180" dirty="0">
                <a:solidFill>
                  <a:srgbClr val="90C226"/>
                </a:solidFill>
                <a:latin typeface="Times New Roman"/>
                <a:cs typeface="Times New Roman"/>
              </a:rPr>
              <a:t> </a:t>
            </a:r>
            <a:r>
              <a:rPr sz="2400" b="0" dirty="0">
                <a:solidFill>
                  <a:srgbClr val="404040"/>
                </a:solidFill>
                <a:latin typeface="Arial MT"/>
                <a:cs typeface="Arial MT"/>
              </a:rPr>
              <a:t>If</a:t>
            </a:r>
            <a:r>
              <a:rPr sz="2400" b="0" spc="-60" dirty="0">
                <a:solidFill>
                  <a:srgbClr val="404040"/>
                </a:solidFill>
                <a:latin typeface="Arial MT"/>
                <a:cs typeface="Arial MT"/>
              </a:rPr>
              <a:t> </a:t>
            </a:r>
            <a:r>
              <a:rPr sz="2400" b="0" dirty="0">
                <a:solidFill>
                  <a:srgbClr val="404040"/>
                </a:solidFill>
                <a:latin typeface="Arial MT"/>
                <a:cs typeface="Arial MT"/>
              </a:rPr>
              <a:t>the</a:t>
            </a:r>
            <a:r>
              <a:rPr sz="2400" b="0" spc="-55" dirty="0">
                <a:solidFill>
                  <a:srgbClr val="404040"/>
                </a:solidFill>
                <a:latin typeface="Arial MT"/>
                <a:cs typeface="Arial MT"/>
              </a:rPr>
              <a:t> </a:t>
            </a:r>
            <a:r>
              <a:rPr sz="2400" b="0" dirty="0">
                <a:solidFill>
                  <a:srgbClr val="404040"/>
                </a:solidFill>
                <a:latin typeface="Arial MT"/>
                <a:cs typeface="Arial MT"/>
              </a:rPr>
              <a:t>environment</a:t>
            </a:r>
            <a:r>
              <a:rPr sz="2400" b="0" spc="-40" dirty="0">
                <a:solidFill>
                  <a:srgbClr val="404040"/>
                </a:solidFill>
                <a:latin typeface="Arial MT"/>
                <a:cs typeface="Arial MT"/>
              </a:rPr>
              <a:t> </a:t>
            </a:r>
            <a:r>
              <a:rPr sz="2400" b="0" dirty="0">
                <a:solidFill>
                  <a:srgbClr val="404040"/>
                </a:solidFill>
                <a:latin typeface="Arial MT"/>
                <a:cs typeface="Arial MT"/>
              </a:rPr>
              <a:t>can</a:t>
            </a:r>
            <a:r>
              <a:rPr sz="2400" b="0" spc="-50" dirty="0">
                <a:solidFill>
                  <a:srgbClr val="404040"/>
                </a:solidFill>
                <a:latin typeface="Arial MT"/>
                <a:cs typeface="Arial MT"/>
              </a:rPr>
              <a:t> </a:t>
            </a:r>
            <a:r>
              <a:rPr sz="2400" b="0" dirty="0">
                <a:solidFill>
                  <a:srgbClr val="404040"/>
                </a:solidFill>
                <a:latin typeface="Arial MT"/>
                <a:cs typeface="Arial MT"/>
              </a:rPr>
              <a:t>change</a:t>
            </a:r>
            <a:r>
              <a:rPr sz="2400" b="0" spc="-40" dirty="0">
                <a:solidFill>
                  <a:srgbClr val="404040"/>
                </a:solidFill>
                <a:latin typeface="Arial MT"/>
                <a:cs typeface="Arial MT"/>
              </a:rPr>
              <a:t> </a:t>
            </a:r>
            <a:r>
              <a:rPr sz="2400" b="0" dirty="0">
                <a:solidFill>
                  <a:srgbClr val="404040"/>
                </a:solidFill>
                <a:latin typeface="Arial MT"/>
                <a:cs typeface="Arial MT"/>
              </a:rPr>
              <a:t>while</a:t>
            </a:r>
            <a:r>
              <a:rPr sz="2400" b="0" spc="-40" dirty="0">
                <a:solidFill>
                  <a:srgbClr val="404040"/>
                </a:solidFill>
                <a:latin typeface="Arial MT"/>
                <a:cs typeface="Arial MT"/>
              </a:rPr>
              <a:t> </a:t>
            </a:r>
            <a:r>
              <a:rPr sz="2400" b="0" dirty="0">
                <a:solidFill>
                  <a:srgbClr val="404040"/>
                </a:solidFill>
                <a:latin typeface="Arial MT"/>
                <a:cs typeface="Arial MT"/>
              </a:rPr>
              <a:t>an</a:t>
            </a:r>
            <a:r>
              <a:rPr sz="2400" b="0" spc="-50" dirty="0">
                <a:solidFill>
                  <a:srgbClr val="404040"/>
                </a:solidFill>
                <a:latin typeface="Arial MT"/>
                <a:cs typeface="Arial MT"/>
              </a:rPr>
              <a:t> </a:t>
            </a:r>
            <a:r>
              <a:rPr sz="2400" b="0" dirty="0">
                <a:solidFill>
                  <a:srgbClr val="404040"/>
                </a:solidFill>
                <a:latin typeface="Arial MT"/>
                <a:cs typeface="Arial MT"/>
              </a:rPr>
              <a:t>agent</a:t>
            </a:r>
            <a:r>
              <a:rPr sz="2400" b="0" spc="-50" dirty="0">
                <a:solidFill>
                  <a:srgbClr val="404040"/>
                </a:solidFill>
                <a:latin typeface="Arial MT"/>
                <a:cs typeface="Arial MT"/>
              </a:rPr>
              <a:t> </a:t>
            </a:r>
            <a:r>
              <a:rPr sz="2400" b="0" dirty="0">
                <a:solidFill>
                  <a:srgbClr val="404040"/>
                </a:solidFill>
                <a:latin typeface="Arial MT"/>
                <a:cs typeface="Arial MT"/>
              </a:rPr>
              <a:t>is</a:t>
            </a:r>
            <a:r>
              <a:rPr sz="2400" b="0" spc="-50" dirty="0">
                <a:solidFill>
                  <a:srgbClr val="404040"/>
                </a:solidFill>
                <a:latin typeface="Arial MT"/>
                <a:cs typeface="Arial MT"/>
              </a:rPr>
              <a:t> </a:t>
            </a:r>
            <a:r>
              <a:rPr sz="2400" b="0" dirty="0">
                <a:solidFill>
                  <a:srgbClr val="404040"/>
                </a:solidFill>
                <a:latin typeface="Arial MT"/>
                <a:cs typeface="Arial MT"/>
              </a:rPr>
              <a:t>deliberating,</a:t>
            </a:r>
            <a:r>
              <a:rPr sz="2400" b="0" spc="-35" dirty="0">
                <a:solidFill>
                  <a:srgbClr val="404040"/>
                </a:solidFill>
                <a:latin typeface="Arial MT"/>
                <a:cs typeface="Arial MT"/>
              </a:rPr>
              <a:t> </a:t>
            </a:r>
            <a:r>
              <a:rPr sz="2400" b="0" dirty="0">
                <a:solidFill>
                  <a:srgbClr val="404040"/>
                </a:solidFill>
                <a:latin typeface="Arial MT"/>
                <a:cs typeface="Arial MT"/>
              </a:rPr>
              <a:t>then</a:t>
            </a:r>
            <a:r>
              <a:rPr sz="2400" b="0" spc="-50" dirty="0">
                <a:solidFill>
                  <a:srgbClr val="404040"/>
                </a:solidFill>
                <a:latin typeface="Arial MT"/>
                <a:cs typeface="Arial MT"/>
              </a:rPr>
              <a:t> </a:t>
            </a:r>
            <a:r>
              <a:rPr sz="2400" b="0" dirty="0">
                <a:solidFill>
                  <a:srgbClr val="404040"/>
                </a:solidFill>
                <a:latin typeface="Arial MT"/>
                <a:cs typeface="Arial MT"/>
              </a:rPr>
              <a:t>we</a:t>
            </a:r>
            <a:r>
              <a:rPr sz="2400" b="0" spc="-50" dirty="0">
                <a:solidFill>
                  <a:srgbClr val="404040"/>
                </a:solidFill>
                <a:latin typeface="Arial MT"/>
                <a:cs typeface="Arial MT"/>
              </a:rPr>
              <a:t> </a:t>
            </a:r>
            <a:r>
              <a:rPr sz="2400" b="0" spc="-25" dirty="0">
                <a:solidFill>
                  <a:srgbClr val="404040"/>
                </a:solidFill>
                <a:latin typeface="Arial MT"/>
                <a:cs typeface="Arial MT"/>
              </a:rPr>
              <a:t>say </a:t>
            </a:r>
            <a:r>
              <a:rPr sz="2400" b="0" dirty="0">
                <a:solidFill>
                  <a:srgbClr val="404040"/>
                </a:solidFill>
                <a:latin typeface="Arial MT"/>
                <a:cs typeface="Arial MT"/>
              </a:rPr>
              <a:t>the</a:t>
            </a:r>
            <a:r>
              <a:rPr sz="2400" b="0" spc="-50" dirty="0">
                <a:solidFill>
                  <a:srgbClr val="404040"/>
                </a:solidFill>
                <a:latin typeface="Arial MT"/>
                <a:cs typeface="Arial MT"/>
              </a:rPr>
              <a:t> </a:t>
            </a:r>
            <a:r>
              <a:rPr sz="2400" b="0" dirty="0">
                <a:solidFill>
                  <a:srgbClr val="404040"/>
                </a:solidFill>
                <a:latin typeface="Arial MT"/>
                <a:cs typeface="Arial MT"/>
              </a:rPr>
              <a:t>environment</a:t>
            </a:r>
            <a:r>
              <a:rPr sz="2400" b="0" spc="-50" dirty="0">
                <a:solidFill>
                  <a:srgbClr val="404040"/>
                </a:solidFill>
                <a:latin typeface="Arial MT"/>
                <a:cs typeface="Arial MT"/>
              </a:rPr>
              <a:t> </a:t>
            </a:r>
            <a:r>
              <a:rPr sz="2400" b="0" dirty="0">
                <a:solidFill>
                  <a:srgbClr val="404040"/>
                </a:solidFill>
                <a:latin typeface="Arial MT"/>
                <a:cs typeface="Arial MT"/>
              </a:rPr>
              <a:t>is</a:t>
            </a:r>
            <a:r>
              <a:rPr sz="2400" b="0" spc="-45" dirty="0">
                <a:solidFill>
                  <a:srgbClr val="404040"/>
                </a:solidFill>
                <a:latin typeface="Arial MT"/>
                <a:cs typeface="Arial MT"/>
              </a:rPr>
              <a:t> </a:t>
            </a:r>
            <a:r>
              <a:rPr sz="2400" b="0" dirty="0">
                <a:solidFill>
                  <a:srgbClr val="404040"/>
                </a:solidFill>
                <a:latin typeface="Arial MT"/>
                <a:cs typeface="Arial MT"/>
              </a:rPr>
              <a:t>dynamic</a:t>
            </a:r>
            <a:r>
              <a:rPr sz="2400" b="0" spc="-50" dirty="0">
                <a:solidFill>
                  <a:srgbClr val="404040"/>
                </a:solidFill>
                <a:latin typeface="Arial MT"/>
                <a:cs typeface="Arial MT"/>
              </a:rPr>
              <a:t> </a:t>
            </a:r>
            <a:r>
              <a:rPr sz="2400" b="0" dirty="0">
                <a:solidFill>
                  <a:srgbClr val="404040"/>
                </a:solidFill>
                <a:latin typeface="Arial MT"/>
                <a:cs typeface="Arial MT"/>
              </a:rPr>
              <a:t>for</a:t>
            </a:r>
            <a:r>
              <a:rPr sz="2400" b="0" spc="-45" dirty="0">
                <a:solidFill>
                  <a:srgbClr val="404040"/>
                </a:solidFill>
                <a:latin typeface="Arial MT"/>
                <a:cs typeface="Arial MT"/>
              </a:rPr>
              <a:t> </a:t>
            </a:r>
            <a:r>
              <a:rPr sz="2400" b="0" dirty="0">
                <a:solidFill>
                  <a:srgbClr val="404040"/>
                </a:solidFill>
                <a:latin typeface="Arial MT"/>
                <a:cs typeface="Arial MT"/>
              </a:rPr>
              <a:t>that</a:t>
            </a:r>
            <a:r>
              <a:rPr sz="2400" b="0" spc="-50" dirty="0">
                <a:solidFill>
                  <a:srgbClr val="404040"/>
                </a:solidFill>
                <a:latin typeface="Arial MT"/>
                <a:cs typeface="Arial MT"/>
              </a:rPr>
              <a:t> </a:t>
            </a:r>
            <a:r>
              <a:rPr sz="2400" b="0" dirty="0">
                <a:solidFill>
                  <a:srgbClr val="404040"/>
                </a:solidFill>
                <a:latin typeface="Arial MT"/>
                <a:cs typeface="Arial MT"/>
              </a:rPr>
              <a:t>agent;</a:t>
            </a:r>
            <a:r>
              <a:rPr sz="2400" b="0" spc="-45" dirty="0">
                <a:solidFill>
                  <a:srgbClr val="404040"/>
                </a:solidFill>
                <a:latin typeface="Arial MT"/>
                <a:cs typeface="Arial MT"/>
              </a:rPr>
              <a:t> </a:t>
            </a:r>
            <a:r>
              <a:rPr sz="2400" b="0" dirty="0">
                <a:solidFill>
                  <a:srgbClr val="404040"/>
                </a:solidFill>
                <a:latin typeface="Arial MT"/>
                <a:cs typeface="Arial MT"/>
              </a:rPr>
              <a:t>otherwise,</a:t>
            </a:r>
            <a:r>
              <a:rPr sz="2400" b="0" spc="-50" dirty="0">
                <a:solidFill>
                  <a:srgbClr val="404040"/>
                </a:solidFill>
                <a:latin typeface="Arial MT"/>
                <a:cs typeface="Arial MT"/>
              </a:rPr>
              <a:t> </a:t>
            </a:r>
            <a:r>
              <a:rPr sz="2400" b="0" dirty="0">
                <a:solidFill>
                  <a:srgbClr val="404040"/>
                </a:solidFill>
                <a:latin typeface="Arial MT"/>
                <a:cs typeface="Arial MT"/>
              </a:rPr>
              <a:t>it</a:t>
            </a:r>
            <a:r>
              <a:rPr sz="2400" b="0" spc="-45" dirty="0">
                <a:solidFill>
                  <a:srgbClr val="404040"/>
                </a:solidFill>
                <a:latin typeface="Arial MT"/>
                <a:cs typeface="Arial MT"/>
              </a:rPr>
              <a:t> </a:t>
            </a:r>
            <a:r>
              <a:rPr sz="2400" b="0" dirty="0">
                <a:solidFill>
                  <a:srgbClr val="404040"/>
                </a:solidFill>
                <a:latin typeface="Arial MT"/>
                <a:cs typeface="Arial MT"/>
              </a:rPr>
              <a:t>is</a:t>
            </a:r>
            <a:r>
              <a:rPr sz="2400" b="0" spc="-60" dirty="0">
                <a:solidFill>
                  <a:srgbClr val="404040"/>
                </a:solidFill>
                <a:latin typeface="Arial MT"/>
                <a:cs typeface="Arial MT"/>
              </a:rPr>
              <a:t> </a:t>
            </a:r>
            <a:r>
              <a:rPr sz="2400" spc="-10" dirty="0">
                <a:solidFill>
                  <a:srgbClr val="404040"/>
                </a:solidFill>
              </a:rPr>
              <a:t>static.</a:t>
            </a:r>
            <a:endParaRPr sz="2400">
              <a:latin typeface="Arial MT"/>
              <a:cs typeface="Arial MT"/>
            </a:endParaRPr>
          </a:p>
        </p:txBody>
      </p:sp>
      <p:sp>
        <p:nvSpPr>
          <p:cNvPr id="4" name="object 4"/>
          <p:cNvSpPr txBox="1"/>
          <p:nvPr/>
        </p:nvSpPr>
        <p:spPr>
          <a:xfrm>
            <a:off x="789314" y="3742973"/>
            <a:ext cx="10298430" cy="2839720"/>
          </a:xfrm>
          <a:prstGeom prst="rect">
            <a:avLst/>
          </a:prstGeom>
        </p:spPr>
        <p:txBody>
          <a:bodyPr vert="horz" wrap="square" lIns="0" tIns="12700" rIns="0" bIns="0" rtlCol="0">
            <a:spAutoFit/>
          </a:bodyPr>
          <a:lstStyle/>
          <a:p>
            <a:pPr marL="355600" marR="5080" indent="-342900" algn="just">
              <a:lnSpc>
                <a:spcPct val="100000"/>
              </a:lnSpc>
              <a:spcBef>
                <a:spcPts val="100"/>
              </a:spcBef>
            </a:pPr>
            <a:r>
              <a:rPr sz="1950" dirty="0">
                <a:solidFill>
                  <a:srgbClr val="90C226"/>
                </a:solidFill>
                <a:latin typeface="Marlett"/>
                <a:cs typeface="Marlett"/>
              </a:rPr>
              <a:t></a:t>
            </a:r>
            <a:r>
              <a:rPr sz="1950" spc="204" dirty="0">
                <a:solidFill>
                  <a:srgbClr val="90C226"/>
                </a:solidFill>
                <a:latin typeface="Times New Roman"/>
                <a:cs typeface="Times New Roman"/>
              </a:rPr>
              <a:t> </a:t>
            </a:r>
            <a:r>
              <a:rPr sz="2400" dirty="0">
                <a:solidFill>
                  <a:srgbClr val="404040"/>
                </a:solidFill>
                <a:latin typeface="Arial MT"/>
                <a:cs typeface="Arial MT"/>
              </a:rPr>
              <a:t>Static</a:t>
            </a:r>
            <a:r>
              <a:rPr sz="2400" spc="290" dirty="0">
                <a:solidFill>
                  <a:srgbClr val="404040"/>
                </a:solidFill>
                <a:latin typeface="Arial MT"/>
                <a:cs typeface="Arial MT"/>
              </a:rPr>
              <a:t> </a:t>
            </a:r>
            <a:r>
              <a:rPr sz="2400" dirty="0">
                <a:solidFill>
                  <a:srgbClr val="404040"/>
                </a:solidFill>
                <a:latin typeface="Arial MT"/>
                <a:cs typeface="Arial MT"/>
              </a:rPr>
              <a:t>environments</a:t>
            </a:r>
            <a:r>
              <a:rPr sz="2400" spc="310" dirty="0">
                <a:solidFill>
                  <a:srgbClr val="404040"/>
                </a:solidFill>
                <a:latin typeface="Arial MT"/>
                <a:cs typeface="Arial MT"/>
              </a:rPr>
              <a:t> </a:t>
            </a:r>
            <a:r>
              <a:rPr sz="2400" dirty="0">
                <a:solidFill>
                  <a:srgbClr val="404040"/>
                </a:solidFill>
                <a:latin typeface="Arial MT"/>
                <a:cs typeface="Arial MT"/>
              </a:rPr>
              <a:t>are</a:t>
            </a:r>
            <a:r>
              <a:rPr sz="2400" spc="300" dirty="0">
                <a:solidFill>
                  <a:srgbClr val="404040"/>
                </a:solidFill>
                <a:latin typeface="Arial MT"/>
                <a:cs typeface="Arial MT"/>
              </a:rPr>
              <a:t> </a:t>
            </a:r>
            <a:r>
              <a:rPr sz="2400" dirty="0">
                <a:solidFill>
                  <a:srgbClr val="404040"/>
                </a:solidFill>
                <a:latin typeface="Arial MT"/>
                <a:cs typeface="Arial MT"/>
              </a:rPr>
              <a:t>easy</a:t>
            </a:r>
            <a:r>
              <a:rPr sz="2400" spc="300" dirty="0">
                <a:solidFill>
                  <a:srgbClr val="404040"/>
                </a:solidFill>
                <a:latin typeface="Arial MT"/>
                <a:cs typeface="Arial MT"/>
              </a:rPr>
              <a:t> </a:t>
            </a:r>
            <a:r>
              <a:rPr sz="2400" dirty="0">
                <a:solidFill>
                  <a:srgbClr val="404040"/>
                </a:solidFill>
                <a:latin typeface="Arial MT"/>
                <a:cs typeface="Arial MT"/>
              </a:rPr>
              <a:t>to</a:t>
            </a:r>
            <a:r>
              <a:rPr sz="2400" spc="295" dirty="0">
                <a:solidFill>
                  <a:srgbClr val="404040"/>
                </a:solidFill>
                <a:latin typeface="Arial MT"/>
                <a:cs typeface="Arial MT"/>
              </a:rPr>
              <a:t> </a:t>
            </a:r>
            <a:r>
              <a:rPr sz="2400" dirty="0">
                <a:solidFill>
                  <a:srgbClr val="404040"/>
                </a:solidFill>
                <a:latin typeface="Arial MT"/>
                <a:cs typeface="Arial MT"/>
              </a:rPr>
              <a:t>deal</a:t>
            </a:r>
            <a:r>
              <a:rPr sz="2400" spc="305" dirty="0">
                <a:solidFill>
                  <a:srgbClr val="404040"/>
                </a:solidFill>
                <a:latin typeface="Arial MT"/>
                <a:cs typeface="Arial MT"/>
              </a:rPr>
              <a:t> </a:t>
            </a:r>
            <a:r>
              <a:rPr sz="2400" dirty="0">
                <a:solidFill>
                  <a:srgbClr val="404040"/>
                </a:solidFill>
                <a:latin typeface="Arial MT"/>
                <a:cs typeface="Arial MT"/>
              </a:rPr>
              <a:t>with</a:t>
            </a:r>
            <a:r>
              <a:rPr sz="2400" spc="300" dirty="0">
                <a:solidFill>
                  <a:srgbClr val="404040"/>
                </a:solidFill>
                <a:latin typeface="Arial MT"/>
                <a:cs typeface="Arial MT"/>
              </a:rPr>
              <a:t> </a:t>
            </a:r>
            <a:r>
              <a:rPr sz="2400" dirty="0">
                <a:solidFill>
                  <a:srgbClr val="404040"/>
                </a:solidFill>
                <a:latin typeface="Arial MT"/>
                <a:cs typeface="Arial MT"/>
              </a:rPr>
              <a:t>because</a:t>
            </a:r>
            <a:r>
              <a:rPr sz="2400" spc="310" dirty="0">
                <a:solidFill>
                  <a:srgbClr val="404040"/>
                </a:solidFill>
                <a:latin typeface="Arial MT"/>
                <a:cs typeface="Arial MT"/>
              </a:rPr>
              <a:t> </a:t>
            </a:r>
            <a:r>
              <a:rPr sz="2400" dirty="0">
                <a:solidFill>
                  <a:srgbClr val="404040"/>
                </a:solidFill>
                <a:latin typeface="Arial MT"/>
                <a:cs typeface="Arial MT"/>
              </a:rPr>
              <a:t>the</a:t>
            </a:r>
            <a:r>
              <a:rPr sz="2400" spc="295" dirty="0">
                <a:solidFill>
                  <a:srgbClr val="404040"/>
                </a:solidFill>
                <a:latin typeface="Arial MT"/>
                <a:cs typeface="Arial MT"/>
              </a:rPr>
              <a:t> </a:t>
            </a:r>
            <a:r>
              <a:rPr sz="2400" dirty="0">
                <a:solidFill>
                  <a:srgbClr val="404040"/>
                </a:solidFill>
                <a:latin typeface="Arial MT"/>
                <a:cs typeface="Arial MT"/>
              </a:rPr>
              <a:t>agent</a:t>
            </a:r>
            <a:r>
              <a:rPr sz="2400" spc="295" dirty="0">
                <a:solidFill>
                  <a:srgbClr val="404040"/>
                </a:solidFill>
                <a:latin typeface="Arial MT"/>
                <a:cs typeface="Arial MT"/>
              </a:rPr>
              <a:t> </a:t>
            </a:r>
            <a:r>
              <a:rPr sz="2400" dirty="0">
                <a:solidFill>
                  <a:srgbClr val="404040"/>
                </a:solidFill>
                <a:latin typeface="Arial MT"/>
                <a:cs typeface="Arial MT"/>
              </a:rPr>
              <a:t>need</a:t>
            </a:r>
            <a:r>
              <a:rPr sz="2400" spc="305" dirty="0">
                <a:solidFill>
                  <a:srgbClr val="404040"/>
                </a:solidFill>
                <a:latin typeface="Arial MT"/>
                <a:cs typeface="Arial MT"/>
              </a:rPr>
              <a:t> </a:t>
            </a:r>
            <a:r>
              <a:rPr sz="2400" spc="-25" dirty="0">
                <a:solidFill>
                  <a:srgbClr val="404040"/>
                </a:solidFill>
                <a:latin typeface="Arial MT"/>
                <a:cs typeface="Arial MT"/>
              </a:rPr>
              <a:t>not </a:t>
            </a:r>
            <a:r>
              <a:rPr sz="2400" dirty="0">
                <a:solidFill>
                  <a:srgbClr val="404040"/>
                </a:solidFill>
                <a:latin typeface="Arial MT"/>
                <a:cs typeface="Arial MT"/>
              </a:rPr>
              <a:t>keep</a:t>
            </a:r>
            <a:r>
              <a:rPr sz="2400" spc="310" dirty="0">
                <a:solidFill>
                  <a:srgbClr val="404040"/>
                </a:solidFill>
                <a:latin typeface="Arial MT"/>
                <a:cs typeface="Arial MT"/>
              </a:rPr>
              <a:t> </a:t>
            </a:r>
            <a:r>
              <a:rPr sz="2400" dirty="0">
                <a:solidFill>
                  <a:srgbClr val="404040"/>
                </a:solidFill>
                <a:latin typeface="Arial MT"/>
                <a:cs typeface="Arial MT"/>
              </a:rPr>
              <a:t>looking</a:t>
            </a:r>
            <a:r>
              <a:rPr sz="2400" spc="320" dirty="0">
                <a:solidFill>
                  <a:srgbClr val="404040"/>
                </a:solidFill>
                <a:latin typeface="Arial MT"/>
                <a:cs typeface="Arial MT"/>
              </a:rPr>
              <a:t> </a:t>
            </a:r>
            <a:r>
              <a:rPr sz="2400" dirty="0">
                <a:solidFill>
                  <a:srgbClr val="404040"/>
                </a:solidFill>
                <a:latin typeface="Arial MT"/>
                <a:cs typeface="Arial MT"/>
              </a:rPr>
              <a:t>at</a:t>
            </a:r>
            <a:r>
              <a:rPr sz="2400" spc="295" dirty="0">
                <a:solidFill>
                  <a:srgbClr val="404040"/>
                </a:solidFill>
                <a:latin typeface="Arial MT"/>
                <a:cs typeface="Arial MT"/>
              </a:rPr>
              <a:t> </a:t>
            </a:r>
            <a:r>
              <a:rPr sz="2400" dirty="0">
                <a:solidFill>
                  <a:srgbClr val="404040"/>
                </a:solidFill>
                <a:latin typeface="Arial MT"/>
                <a:cs typeface="Arial MT"/>
              </a:rPr>
              <a:t>the</a:t>
            </a:r>
            <a:r>
              <a:rPr sz="2400" spc="305" dirty="0">
                <a:solidFill>
                  <a:srgbClr val="404040"/>
                </a:solidFill>
                <a:latin typeface="Arial MT"/>
                <a:cs typeface="Arial MT"/>
              </a:rPr>
              <a:t> </a:t>
            </a:r>
            <a:r>
              <a:rPr sz="2400" dirty="0">
                <a:solidFill>
                  <a:srgbClr val="404040"/>
                </a:solidFill>
                <a:latin typeface="Arial MT"/>
                <a:cs typeface="Arial MT"/>
              </a:rPr>
              <a:t>world</a:t>
            </a:r>
            <a:r>
              <a:rPr sz="2400" spc="315" dirty="0">
                <a:solidFill>
                  <a:srgbClr val="404040"/>
                </a:solidFill>
                <a:latin typeface="Arial MT"/>
                <a:cs typeface="Arial MT"/>
              </a:rPr>
              <a:t> </a:t>
            </a:r>
            <a:r>
              <a:rPr sz="2400" dirty="0">
                <a:solidFill>
                  <a:srgbClr val="404040"/>
                </a:solidFill>
                <a:latin typeface="Arial MT"/>
                <a:cs typeface="Arial MT"/>
              </a:rPr>
              <a:t>while</a:t>
            </a:r>
            <a:r>
              <a:rPr sz="2400" spc="320" dirty="0">
                <a:solidFill>
                  <a:srgbClr val="404040"/>
                </a:solidFill>
                <a:latin typeface="Arial MT"/>
                <a:cs typeface="Arial MT"/>
              </a:rPr>
              <a:t> </a:t>
            </a:r>
            <a:r>
              <a:rPr sz="2400" dirty="0">
                <a:solidFill>
                  <a:srgbClr val="404040"/>
                </a:solidFill>
                <a:latin typeface="Arial MT"/>
                <a:cs typeface="Arial MT"/>
              </a:rPr>
              <a:t>it</a:t>
            </a:r>
            <a:r>
              <a:rPr sz="2400" spc="305" dirty="0">
                <a:solidFill>
                  <a:srgbClr val="404040"/>
                </a:solidFill>
                <a:latin typeface="Arial MT"/>
                <a:cs typeface="Arial MT"/>
              </a:rPr>
              <a:t> </a:t>
            </a:r>
            <a:r>
              <a:rPr sz="2400" dirty="0">
                <a:solidFill>
                  <a:srgbClr val="404040"/>
                </a:solidFill>
                <a:latin typeface="Arial MT"/>
                <a:cs typeface="Arial MT"/>
              </a:rPr>
              <a:t>is</a:t>
            </a:r>
            <a:r>
              <a:rPr sz="2400" spc="305" dirty="0">
                <a:solidFill>
                  <a:srgbClr val="404040"/>
                </a:solidFill>
                <a:latin typeface="Arial MT"/>
                <a:cs typeface="Arial MT"/>
              </a:rPr>
              <a:t> </a:t>
            </a:r>
            <a:r>
              <a:rPr sz="2400" dirty="0">
                <a:solidFill>
                  <a:srgbClr val="404040"/>
                </a:solidFill>
                <a:latin typeface="Arial MT"/>
                <a:cs typeface="Arial MT"/>
              </a:rPr>
              <a:t>deciding</a:t>
            </a:r>
            <a:r>
              <a:rPr sz="2400" spc="325" dirty="0">
                <a:solidFill>
                  <a:srgbClr val="404040"/>
                </a:solidFill>
                <a:latin typeface="Arial MT"/>
                <a:cs typeface="Arial MT"/>
              </a:rPr>
              <a:t> </a:t>
            </a:r>
            <a:r>
              <a:rPr sz="2400" dirty="0">
                <a:solidFill>
                  <a:srgbClr val="404040"/>
                </a:solidFill>
                <a:latin typeface="Arial MT"/>
                <a:cs typeface="Arial MT"/>
              </a:rPr>
              <a:t>on</a:t>
            </a:r>
            <a:r>
              <a:rPr sz="2400" spc="305" dirty="0">
                <a:solidFill>
                  <a:srgbClr val="404040"/>
                </a:solidFill>
                <a:latin typeface="Arial MT"/>
                <a:cs typeface="Arial MT"/>
              </a:rPr>
              <a:t> </a:t>
            </a:r>
            <a:r>
              <a:rPr sz="2400" dirty="0">
                <a:solidFill>
                  <a:srgbClr val="404040"/>
                </a:solidFill>
                <a:latin typeface="Arial MT"/>
                <a:cs typeface="Arial MT"/>
              </a:rPr>
              <a:t>an</a:t>
            </a:r>
            <a:r>
              <a:rPr sz="2400" spc="310" dirty="0">
                <a:solidFill>
                  <a:srgbClr val="404040"/>
                </a:solidFill>
                <a:latin typeface="Arial MT"/>
                <a:cs typeface="Arial MT"/>
              </a:rPr>
              <a:t> </a:t>
            </a:r>
            <a:r>
              <a:rPr sz="2400" dirty="0">
                <a:solidFill>
                  <a:srgbClr val="404040"/>
                </a:solidFill>
                <a:latin typeface="Arial MT"/>
                <a:cs typeface="Arial MT"/>
              </a:rPr>
              <a:t>action,</a:t>
            </a:r>
            <a:r>
              <a:rPr sz="2400" spc="300" dirty="0">
                <a:solidFill>
                  <a:srgbClr val="404040"/>
                </a:solidFill>
                <a:latin typeface="Arial MT"/>
                <a:cs typeface="Arial MT"/>
              </a:rPr>
              <a:t> </a:t>
            </a:r>
            <a:r>
              <a:rPr sz="2400" dirty="0">
                <a:solidFill>
                  <a:srgbClr val="404040"/>
                </a:solidFill>
                <a:latin typeface="Arial MT"/>
                <a:cs typeface="Arial MT"/>
              </a:rPr>
              <a:t>nor</a:t>
            </a:r>
            <a:r>
              <a:rPr sz="2400" spc="305" dirty="0">
                <a:solidFill>
                  <a:srgbClr val="404040"/>
                </a:solidFill>
                <a:latin typeface="Arial MT"/>
                <a:cs typeface="Arial MT"/>
              </a:rPr>
              <a:t> </a:t>
            </a:r>
            <a:r>
              <a:rPr sz="2400" dirty="0">
                <a:solidFill>
                  <a:srgbClr val="404040"/>
                </a:solidFill>
                <a:latin typeface="Arial MT"/>
                <a:cs typeface="Arial MT"/>
              </a:rPr>
              <a:t>need</a:t>
            </a:r>
            <a:r>
              <a:rPr sz="2400" spc="315" dirty="0">
                <a:solidFill>
                  <a:srgbClr val="404040"/>
                </a:solidFill>
                <a:latin typeface="Arial MT"/>
                <a:cs typeface="Arial MT"/>
              </a:rPr>
              <a:t> </a:t>
            </a:r>
            <a:r>
              <a:rPr sz="2400" spc="-25" dirty="0">
                <a:solidFill>
                  <a:srgbClr val="404040"/>
                </a:solidFill>
                <a:latin typeface="Arial MT"/>
                <a:cs typeface="Arial MT"/>
              </a:rPr>
              <a:t>it </a:t>
            </a:r>
            <a:r>
              <a:rPr sz="2400" dirty="0">
                <a:solidFill>
                  <a:srgbClr val="404040"/>
                </a:solidFill>
                <a:latin typeface="Arial MT"/>
                <a:cs typeface="Arial MT"/>
              </a:rPr>
              <a:t>worry</a:t>
            </a:r>
            <a:r>
              <a:rPr sz="2400" spc="-60" dirty="0">
                <a:solidFill>
                  <a:srgbClr val="404040"/>
                </a:solidFill>
                <a:latin typeface="Arial MT"/>
                <a:cs typeface="Arial MT"/>
              </a:rPr>
              <a:t> </a:t>
            </a:r>
            <a:r>
              <a:rPr sz="2400" dirty="0">
                <a:solidFill>
                  <a:srgbClr val="404040"/>
                </a:solidFill>
                <a:latin typeface="Arial MT"/>
                <a:cs typeface="Arial MT"/>
              </a:rPr>
              <a:t>about</a:t>
            </a:r>
            <a:r>
              <a:rPr sz="2400" spc="-55" dirty="0">
                <a:solidFill>
                  <a:srgbClr val="404040"/>
                </a:solidFill>
                <a:latin typeface="Arial MT"/>
                <a:cs typeface="Arial MT"/>
              </a:rPr>
              <a:t> </a:t>
            </a:r>
            <a:r>
              <a:rPr sz="2400" dirty="0">
                <a:solidFill>
                  <a:srgbClr val="404040"/>
                </a:solidFill>
                <a:latin typeface="Arial MT"/>
                <a:cs typeface="Arial MT"/>
              </a:rPr>
              <a:t>the</a:t>
            </a:r>
            <a:r>
              <a:rPr sz="2400" spc="-55" dirty="0">
                <a:solidFill>
                  <a:srgbClr val="404040"/>
                </a:solidFill>
                <a:latin typeface="Arial MT"/>
                <a:cs typeface="Arial MT"/>
              </a:rPr>
              <a:t> </a:t>
            </a:r>
            <a:r>
              <a:rPr sz="2400" dirty="0">
                <a:solidFill>
                  <a:srgbClr val="404040"/>
                </a:solidFill>
                <a:latin typeface="Arial MT"/>
                <a:cs typeface="Arial MT"/>
              </a:rPr>
              <a:t>passage</a:t>
            </a:r>
            <a:r>
              <a:rPr sz="2400" spc="-60" dirty="0">
                <a:solidFill>
                  <a:srgbClr val="404040"/>
                </a:solidFill>
                <a:latin typeface="Arial MT"/>
                <a:cs typeface="Arial MT"/>
              </a:rPr>
              <a:t> </a:t>
            </a:r>
            <a:r>
              <a:rPr sz="2400" dirty="0">
                <a:solidFill>
                  <a:srgbClr val="404040"/>
                </a:solidFill>
                <a:latin typeface="Arial MT"/>
                <a:cs typeface="Arial MT"/>
              </a:rPr>
              <a:t>of</a:t>
            </a:r>
            <a:r>
              <a:rPr sz="2400" spc="-55" dirty="0">
                <a:solidFill>
                  <a:srgbClr val="404040"/>
                </a:solidFill>
                <a:latin typeface="Arial MT"/>
                <a:cs typeface="Arial MT"/>
              </a:rPr>
              <a:t> </a:t>
            </a:r>
            <a:r>
              <a:rPr sz="2400" spc="-10" dirty="0">
                <a:solidFill>
                  <a:srgbClr val="404040"/>
                </a:solidFill>
                <a:latin typeface="Arial MT"/>
                <a:cs typeface="Arial MT"/>
              </a:rPr>
              <a:t>time.</a:t>
            </a:r>
            <a:endParaRPr sz="2400">
              <a:latin typeface="Arial MT"/>
              <a:cs typeface="Arial MT"/>
            </a:endParaRPr>
          </a:p>
          <a:p>
            <a:pPr>
              <a:lnSpc>
                <a:spcPct val="100000"/>
              </a:lnSpc>
              <a:spcBef>
                <a:spcPts val="2120"/>
              </a:spcBef>
            </a:pPr>
            <a:endParaRPr sz="2400">
              <a:latin typeface="Arial MT"/>
              <a:cs typeface="Arial MT"/>
            </a:endParaRPr>
          </a:p>
          <a:p>
            <a:pPr marL="355600" marR="5080" indent="-342900" algn="just">
              <a:lnSpc>
                <a:spcPct val="100000"/>
              </a:lnSpc>
            </a:pPr>
            <a:r>
              <a:rPr sz="1950" dirty="0">
                <a:solidFill>
                  <a:srgbClr val="90C226"/>
                </a:solidFill>
                <a:latin typeface="Marlett"/>
                <a:cs typeface="Marlett"/>
              </a:rPr>
              <a:t></a:t>
            </a:r>
            <a:r>
              <a:rPr sz="1950" spc="190" dirty="0">
                <a:solidFill>
                  <a:srgbClr val="90C226"/>
                </a:solidFill>
                <a:latin typeface="Times New Roman"/>
                <a:cs typeface="Times New Roman"/>
              </a:rPr>
              <a:t> </a:t>
            </a:r>
            <a:r>
              <a:rPr sz="2400" b="1" dirty="0">
                <a:solidFill>
                  <a:srgbClr val="404040"/>
                </a:solidFill>
                <a:latin typeface="Arial"/>
                <a:cs typeface="Arial"/>
              </a:rPr>
              <a:t>Dynamic</a:t>
            </a:r>
            <a:r>
              <a:rPr sz="2400" b="1" spc="75" dirty="0">
                <a:solidFill>
                  <a:srgbClr val="404040"/>
                </a:solidFill>
                <a:latin typeface="Arial"/>
                <a:cs typeface="Arial"/>
              </a:rPr>
              <a:t> </a:t>
            </a:r>
            <a:r>
              <a:rPr sz="2400" b="1" dirty="0">
                <a:solidFill>
                  <a:srgbClr val="404040"/>
                </a:solidFill>
                <a:latin typeface="Arial"/>
                <a:cs typeface="Arial"/>
              </a:rPr>
              <a:t>environments,</a:t>
            </a:r>
            <a:r>
              <a:rPr sz="2400" b="1" spc="60" dirty="0">
                <a:solidFill>
                  <a:srgbClr val="404040"/>
                </a:solidFill>
                <a:latin typeface="Arial"/>
                <a:cs typeface="Arial"/>
              </a:rPr>
              <a:t> </a:t>
            </a:r>
            <a:r>
              <a:rPr sz="2400" dirty="0">
                <a:solidFill>
                  <a:srgbClr val="404040"/>
                </a:solidFill>
                <a:latin typeface="Arial MT"/>
                <a:cs typeface="Arial MT"/>
              </a:rPr>
              <a:t>on</a:t>
            </a:r>
            <a:r>
              <a:rPr sz="2400" spc="70" dirty="0">
                <a:solidFill>
                  <a:srgbClr val="404040"/>
                </a:solidFill>
                <a:latin typeface="Arial MT"/>
                <a:cs typeface="Arial MT"/>
              </a:rPr>
              <a:t> </a:t>
            </a:r>
            <a:r>
              <a:rPr sz="2400" dirty="0">
                <a:solidFill>
                  <a:srgbClr val="404040"/>
                </a:solidFill>
                <a:latin typeface="Arial MT"/>
                <a:cs typeface="Arial MT"/>
              </a:rPr>
              <a:t>the</a:t>
            </a:r>
            <a:r>
              <a:rPr sz="2400" spc="70" dirty="0">
                <a:solidFill>
                  <a:srgbClr val="404040"/>
                </a:solidFill>
                <a:latin typeface="Arial MT"/>
                <a:cs typeface="Arial MT"/>
              </a:rPr>
              <a:t> </a:t>
            </a:r>
            <a:r>
              <a:rPr sz="2400" dirty="0">
                <a:solidFill>
                  <a:srgbClr val="404040"/>
                </a:solidFill>
                <a:latin typeface="Arial MT"/>
                <a:cs typeface="Arial MT"/>
              </a:rPr>
              <a:t>other</a:t>
            </a:r>
            <a:r>
              <a:rPr sz="2400" spc="70" dirty="0">
                <a:solidFill>
                  <a:srgbClr val="404040"/>
                </a:solidFill>
                <a:latin typeface="Arial MT"/>
                <a:cs typeface="Arial MT"/>
              </a:rPr>
              <a:t> </a:t>
            </a:r>
            <a:r>
              <a:rPr sz="2400" dirty="0">
                <a:solidFill>
                  <a:srgbClr val="404040"/>
                </a:solidFill>
                <a:latin typeface="Arial MT"/>
                <a:cs typeface="Arial MT"/>
              </a:rPr>
              <a:t>hand,</a:t>
            </a:r>
            <a:r>
              <a:rPr sz="2400" spc="75" dirty="0">
                <a:solidFill>
                  <a:srgbClr val="404040"/>
                </a:solidFill>
                <a:latin typeface="Arial MT"/>
                <a:cs typeface="Arial MT"/>
              </a:rPr>
              <a:t> </a:t>
            </a:r>
            <a:r>
              <a:rPr sz="2400" dirty="0">
                <a:solidFill>
                  <a:srgbClr val="404040"/>
                </a:solidFill>
                <a:latin typeface="Arial MT"/>
                <a:cs typeface="Arial MT"/>
              </a:rPr>
              <a:t>are</a:t>
            </a:r>
            <a:r>
              <a:rPr sz="2400" spc="70" dirty="0">
                <a:solidFill>
                  <a:srgbClr val="404040"/>
                </a:solidFill>
                <a:latin typeface="Arial MT"/>
                <a:cs typeface="Arial MT"/>
              </a:rPr>
              <a:t> </a:t>
            </a:r>
            <a:r>
              <a:rPr sz="2400" dirty="0">
                <a:solidFill>
                  <a:srgbClr val="404040"/>
                </a:solidFill>
                <a:latin typeface="Arial MT"/>
                <a:cs typeface="Arial MT"/>
              </a:rPr>
              <a:t>continuously</a:t>
            </a:r>
            <a:r>
              <a:rPr sz="2400" spc="85" dirty="0">
                <a:solidFill>
                  <a:srgbClr val="404040"/>
                </a:solidFill>
                <a:latin typeface="Arial MT"/>
                <a:cs typeface="Arial MT"/>
              </a:rPr>
              <a:t> </a:t>
            </a:r>
            <a:r>
              <a:rPr sz="2400" dirty="0">
                <a:solidFill>
                  <a:srgbClr val="404040"/>
                </a:solidFill>
                <a:latin typeface="Arial MT"/>
                <a:cs typeface="Arial MT"/>
              </a:rPr>
              <a:t>asking</a:t>
            </a:r>
            <a:r>
              <a:rPr sz="2400" spc="85" dirty="0">
                <a:solidFill>
                  <a:srgbClr val="404040"/>
                </a:solidFill>
                <a:latin typeface="Arial MT"/>
                <a:cs typeface="Arial MT"/>
              </a:rPr>
              <a:t> </a:t>
            </a:r>
            <a:r>
              <a:rPr sz="2400" spc="-25" dirty="0">
                <a:solidFill>
                  <a:srgbClr val="404040"/>
                </a:solidFill>
                <a:latin typeface="Arial MT"/>
                <a:cs typeface="Arial MT"/>
              </a:rPr>
              <a:t>the </a:t>
            </a:r>
            <a:r>
              <a:rPr sz="2400" dirty="0">
                <a:solidFill>
                  <a:srgbClr val="404040"/>
                </a:solidFill>
                <a:latin typeface="Arial MT"/>
                <a:cs typeface="Arial MT"/>
              </a:rPr>
              <a:t>agent</a:t>
            </a:r>
            <a:r>
              <a:rPr sz="2400" spc="60" dirty="0">
                <a:solidFill>
                  <a:srgbClr val="404040"/>
                </a:solidFill>
                <a:latin typeface="Arial MT"/>
                <a:cs typeface="Arial MT"/>
              </a:rPr>
              <a:t> </a:t>
            </a:r>
            <a:r>
              <a:rPr sz="2400" dirty="0">
                <a:solidFill>
                  <a:srgbClr val="404040"/>
                </a:solidFill>
                <a:latin typeface="Arial MT"/>
                <a:cs typeface="Arial MT"/>
              </a:rPr>
              <a:t>what</a:t>
            </a:r>
            <a:r>
              <a:rPr sz="2400" spc="60" dirty="0">
                <a:solidFill>
                  <a:srgbClr val="404040"/>
                </a:solidFill>
                <a:latin typeface="Arial MT"/>
                <a:cs typeface="Arial MT"/>
              </a:rPr>
              <a:t> </a:t>
            </a:r>
            <a:r>
              <a:rPr sz="2400" dirty="0">
                <a:solidFill>
                  <a:srgbClr val="404040"/>
                </a:solidFill>
                <a:latin typeface="Arial MT"/>
                <a:cs typeface="Arial MT"/>
              </a:rPr>
              <a:t>it</a:t>
            </a:r>
            <a:r>
              <a:rPr sz="2400" spc="55" dirty="0">
                <a:solidFill>
                  <a:srgbClr val="404040"/>
                </a:solidFill>
                <a:latin typeface="Arial MT"/>
                <a:cs typeface="Arial MT"/>
              </a:rPr>
              <a:t> </a:t>
            </a:r>
            <a:r>
              <a:rPr sz="2400" dirty="0">
                <a:solidFill>
                  <a:srgbClr val="404040"/>
                </a:solidFill>
                <a:latin typeface="Arial MT"/>
                <a:cs typeface="Arial MT"/>
              </a:rPr>
              <a:t>wants</a:t>
            </a:r>
            <a:r>
              <a:rPr sz="2400" spc="60" dirty="0">
                <a:solidFill>
                  <a:srgbClr val="404040"/>
                </a:solidFill>
                <a:latin typeface="Arial MT"/>
                <a:cs typeface="Arial MT"/>
              </a:rPr>
              <a:t> </a:t>
            </a:r>
            <a:r>
              <a:rPr sz="2400" dirty="0">
                <a:solidFill>
                  <a:srgbClr val="404040"/>
                </a:solidFill>
                <a:latin typeface="Arial MT"/>
                <a:cs typeface="Arial MT"/>
              </a:rPr>
              <a:t>to</a:t>
            </a:r>
            <a:r>
              <a:rPr sz="2400" spc="50" dirty="0">
                <a:solidFill>
                  <a:srgbClr val="404040"/>
                </a:solidFill>
                <a:latin typeface="Arial MT"/>
                <a:cs typeface="Arial MT"/>
              </a:rPr>
              <a:t> </a:t>
            </a:r>
            <a:r>
              <a:rPr sz="2400" dirty="0">
                <a:solidFill>
                  <a:srgbClr val="404040"/>
                </a:solidFill>
                <a:latin typeface="Arial MT"/>
                <a:cs typeface="Arial MT"/>
              </a:rPr>
              <a:t>do;</a:t>
            </a:r>
            <a:r>
              <a:rPr sz="2400" spc="55" dirty="0">
                <a:solidFill>
                  <a:srgbClr val="404040"/>
                </a:solidFill>
                <a:latin typeface="Arial MT"/>
                <a:cs typeface="Arial MT"/>
              </a:rPr>
              <a:t> </a:t>
            </a:r>
            <a:r>
              <a:rPr sz="2400" dirty="0">
                <a:solidFill>
                  <a:srgbClr val="404040"/>
                </a:solidFill>
                <a:latin typeface="Arial MT"/>
                <a:cs typeface="Arial MT"/>
              </a:rPr>
              <a:t>if</a:t>
            </a:r>
            <a:r>
              <a:rPr sz="2400" spc="55" dirty="0">
                <a:solidFill>
                  <a:srgbClr val="404040"/>
                </a:solidFill>
                <a:latin typeface="Arial MT"/>
                <a:cs typeface="Arial MT"/>
              </a:rPr>
              <a:t> </a:t>
            </a:r>
            <a:r>
              <a:rPr sz="2400" dirty="0">
                <a:solidFill>
                  <a:srgbClr val="404040"/>
                </a:solidFill>
                <a:latin typeface="Arial MT"/>
                <a:cs typeface="Arial MT"/>
              </a:rPr>
              <a:t>it</a:t>
            </a:r>
            <a:r>
              <a:rPr sz="2400" spc="55" dirty="0">
                <a:solidFill>
                  <a:srgbClr val="404040"/>
                </a:solidFill>
                <a:latin typeface="Arial MT"/>
                <a:cs typeface="Arial MT"/>
              </a:rPr>
              <a:t> </a:t>
            </a:r>
            <a:r>
              <a:rPr sz="2400" dirty="0">
                <a:solidFill>
                  <a:srgbClr val="404040"/>
                </a:solidFill>
                <a:latin typeface="Arial MT"/>
                <a:cs typeface="Arial MT"/>
              </a:rPr>
              <a:t>hasn’t</a:t>
            </a:r>
            <a:r>
              <a:rPr sz="2400" spc="60" dirty="0">
                <a:solidFill>
                  <a:srgbClr val="404040"/>
                </a:solidFill>
                <a:latin typeface="Arial MT"/>
                <a:cs typeface="Arial MT"/>
              </a:rPr>
              <a:t> </a:t>
            </a:r>
            <a:r>
              <a:rPr sz="2400" dirty="0">
                <a:solidFill>
                  <a:srgbClr val="404040"/>
                </a:solidFill>
                <a:latin typeface="Arial MT"/>
                <a:cs typeface="Arial MT"/>
              </a:rPr>
              <a:t>decided</a:t>
            </a:r>
            <a:r>
              <a:rPr sz="2400" spc="75" dirty="0">
                <a:solidFill>
                  <a:srgbClr val="404040"/>
                </a:solidFill>
                <a:latin typeface="Arial MT"/>
                <a:cs typeface="Arial MT"/>
              </a:rPr>
              <a:t> </a:t>
            </a:r>
            <a:r>
              <a:rPr sz="2400" dirty="0">
                <a:solidFill>
                  <a:srgbClr val="404040"/>
                </a:solidFill>
                <a:latin typeface="Arial MT"/>
                <a:cs typeface="Arial MT"/>
              </a:rPr>
              <a:t>yet,</a:t>
            </a:r>
            <a:r>
              <a:rPr sz="2400" spc="45" dirty="0">
                <a:solidFill>
                  <a:srgbClr val="404040"/>
                </a:solidFill>
                <a:latin typeface="Arial MT"/>
                <a:cs typeface="Arial MT"/>
              </a:rPr>
              <a:t> </a:t>
            </a:r>
            <a:r>
              <a:rPr sz="2400" dirty="0">
                <a:solidFill>
                  <a:srgbClr val="404040"/>
                </a:solidFill>
                <a:latin typeface="Arial MT"/>
                <a:cs typeface="Arial MT"/>
              </a:rPr>
              <a:t>that</a:t>
            </a:r>
            <a:r>
              <a:rPr sz="2400" spc="50" dirty="0">
                <a:solidFill>
                  <a:srgbClr val="404040"/>
                </a:solidFill>
                <a:latin typeface="Arial MT"/>
                <a:cs typeface="Arial MT"/>
              </a:rPr>
              <a:t> </a:t>
            </a:r>
            <a:r>
              <a:rPr sz="2400" dirty="0">
                <a:solidFill>
                  <a:srgbClr val="404040"/>
                </a:solidFill>
                <a:latin typeface="Arial MT"/>
                <a:cs typeface="Arial MT"/>
              </a:rPr>
              <a:t>counts</a:t>
            </a:r>
            <a:r>
              <a:rPr sz="2400" spc="60" dirty="0">
                <a:solidFill>
                  <a:srgbClr val="404040"/>
                </a:solidFill>
                <a:latin typeface="Arial MT"/>
                <a:cs typeface="Arial MT"/>
              </a:rPr>
              <a:t> </a:t>
            </a:r>
            <a:r>
              <a:rPr sz="2400" dirty="0">
                <a:solidFill>
                  <a:srgbClr val="404040"/>
                </a:solidFill>
                <a:latin typeface="Arial MT"/>
                <a:cs typeface="Arial MT"/>
              </a:rPr>
              <a:t>as</a:t>
            </a:r>
            <a:r>
              <a:rPr sz="2400" spc="55" dirty="0">
                <a:solidFill>
                  <a:srgbClr val="404040"/>
                </a:solidFill>
                <a:latin typeface="Arial MT"/>
                <a:cs typeface="Arial MT"/>
              </a:rPr>
              <a:t> </a:t>
            </a:r>
            <a:r>
              <a:rPr sz="2400" spc="-10" dirty="0">
                <a:solidFill>
                  <a:srgbClr val="404040"/>
                </a:solidFill>
                <a:latin typeface="Arial MT"/>
                <a:cs typeface="Arial MT"/>
              </a:rPr>
              <a:t>deciding </a:t>
            </a:r>
            <a:r>
              <a:rPr sz="2400" dirty="0">
                <a:solidFill>
                  <a:srgbClr val="404040"/>
                </a:solidFill>
                <a:latin typeface="Arial MT"/>
                <a:cs typeface="Arial MT"/>
              </a:rPr>
              <a:t>to</a:t>
            </a:r>
            <a:r>
              <a:rPr sz="2400" spc="-20" dirty="0">
                <a:solidFill>
                  <a:srgbClr val="404040"/>
                </a:solidFill>
                <a:latin typeface="Arial MT"/>
                <a:cs typeface="Arial MT"/>
              </a:rPr>
              <a:t> </a:t>
            </a:r>
            <a:r>
              <a:rPr sz="2400" dirty="0">
                <a:solidFill>
                  <a:srgbClr val="404040"/>
                </a:solidFill>
                <a:latin typeface="Arial MT"/>
                <a:cs typeface="Arial MT"/>
              </a:rPr>
              <a:t>do</a:t>
            </a:r>
            <a:r>
              <a:rPr sz="2400" spc="-20" dirty="0">
                <a:solidFill>
                  <a:srgbClr val="404040"/>
                </a:solidFill>
                <a:latin typeface="Arial MT"/>
                <a:cs typeface="Arial MT"/>
              </a:rPr>
              <a:t> </a:t>
            </a:r>
            <a:r>
              <a:rPr sz="2400" spc="-10" dirty="0">
                <a:solidFill>
                  <a:srgbClr val="404040"/>
                </a:solidFill>
                <a:latin typeface="Arial MT"/>
                <a:cs typeface="Arial MT"/>
              </a:rPr>
              <a:t>nothing.</a:t>
            </a:r>
            <a:endParaRPr sz="2400">
              <a:latin typeface="Arial MT"/>
              <a:cs typeface="Arial M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013200"/>
            <a:ext cx="448945" cy="2844800"/>
          </a:xfrm>
          <a:custGeom>
            <a:avLst/>
            <a:gdLst/>
            <a:ahLst/>
            <a:cxnLst/>
            <a:rect l="l" t="t" r="r" b="b"/>
            <a:pathLst>
              <a:path w="448945" h="2844800">
                <a:moveTo>
                  <a:pt x="448732" y="2844800"/>
                </a:moveTo>
                <a:lnTo>
                  <a:pt x="0" y="2844800"/>
                </a:lnTo>
                <a:lnTo>
                  <a:pt x="0" y="0"/>
                </a:lnTo>
                <a:lnTo>
                  <a:pt x="448732" y="2844800"/>
                </a:lnTo>
                <a:close/>
              </a:path>
            </a:pathLst>
          </a:custGeom>
          <a:solidFill>
            <a:srgbClr val="90C226">
              <a:alpha val="85096"/>
            </a:srgbClr>
          </a:solidFill>
        </p:spPr>
        <p:txBody>
          <a:bodyPr wrap="square" lIns="0" tIns="0" rIns="0" bIns="0" rtlCol="0"/>
          <a:lstStyle/>
          <a:p>
            <a:endParaRPr/>
          </a:p>
        </p:txBody>
      </p:sp>
      <p:sp>
        <p:nvSpPr>
          <p:cNvPr id="3" name="object 3"/>
          <p:cNvSpPr txBox="1">
            <a:spLocks noGrp="1"/>
          </p:cNvSpPr>
          <p:nvPr>
            <p:ph type="title"/>
          </p:nvPr>
        </p:nvSpPr>
        <p:spPr>
          <a:xfrm>
            <a:off x="736875" y="739872"/>
            <a:ext cx="10206355" cy="1122680"/>
          </a:xfrm>
          <a:prstGeom prst="rect">
            <a:avLst/>
          </a:prstGeom>
        </p:spPr>
        <p:txBody>
          <a:bodyPr vert="horz" wrap="square" lIns="0" tIns="12700" rIns="0" bIns="0" rtlCol="0">
            <a:spAutoFit/>
          </a:bodyPr>
          <a:lstStyle/>
          <a:p>
            <a:pPr marL="355600" marR="5080" indent="-342900" algn="just">
              <a:lnSpc>
                <a:spcPct val="100000"/>
              </a:lnSpc>
              <a:spcBef>
                <a:spcPts val="100"/>
              </a:spcBef>
            </a:pPr>
            <a:r>
              <a:rPr sz="1950" b="0" dirty="0">
                <a:solidFill>
                  <a:srgbClr val="90C226"/>
                </a:solidFill>
                <a:latin typeface="Marlett"/>
                <a:cs typeface="Marlett"/>
              </a:rPr>
              <a:t></a:t>
            </a:r>
            <a:r>
              <a:rPr sz="1950" b="0" spc="200" dirty="0">
                <a:solidFill>
                  <a:srgbClr val="90C226"/>
                </a:solidFill>
                <a:latin typeface="Times New Roman"/>
                <a:cs typeface="Times New Roman"/>
              </a:rPr>
              <a:t> </a:t>
            </a:r>
            <a:r>
              <a:rPr sz="2400" b="0" dirty="0">
                <a:solidFill>
                  <a:srgbClr val="404040"/>
                </a:solidFill>
                <a:latin typeface="Arial MT"/>
                <a:cs typeface="Arial MT"/>
              </a:rPr>
              <a:t>If</a:t>
            </a:r>
            <a:r>
              <a:rPr sz="2400" b="0" spc="240" dirty="0">
                <a:solidFill>
                  <a:srgbClr val="404040"/>
                </a:solidFill>
                <a:latin typeface="Arial MT"/>
                <a:cs typeface="Arial MT"/>
              </a:rPr>
              <a:t> </a:t>
            </a:r>
            <a:r>
              <a:rPr sz="2400" b="0" dirty="0">
                <a:solidFill>
                  <a:srgbClr val="404040"/>
                </a:solidFill>
                <a:latin typeface="Arial MT"/>
                <a:cs typeface="Arial MT"/>
              </a:rPr>
              <a:t>the</a:t>
            </a:r>
            <a:r>
              <a:rPr sz="2400" b="0" spc="245" dirty="0">
                <a:solidFill>
                  <a:srgbClr val="404040"/>
                </a:solidFill>
                <a:latin typeface="Arial MT"/>
                <a:cs typeface="Arial MT"/>
              </a:rPr>
              <a:t> </a:t>
            </a:r>
            <a:r>
              <a:rPr sz="2400" b="0" dirty="0">
                <a:solidFill>
                  <a:srgbClr val="404040"/>
                </a:solidFill>
                <a:latin typeface="Arial MT"/>
                <a:cs typeface="Arial MT"/>
              </a:rPr>
              <a:t>environment</a:t>
            </a:r>
            <a:r>
              <a:rPr sz="2400" b="0" spc="265" dirty="0">
                <a:solidFill>
                  <a:srgbClr val="404040"/>
                </a:solidFill>
                <a:latin typeface="Arial MT"/>
                <a:cs typeface="Arial MT"/>
              </a:rPr>
              <a:t> </a:t>
            </a:r>
            <a:r>
              <a:rPr sz="2400" b="0" dirty="0">
                <a:solidFill>
                  <a:srgbClr val="404040"/>
                </a:solidFill>
                <a:latin typeface="Arial MT"/>
                <a:cs typeface="Arial MT"/>
              </a:rPr>
              <a:t>itself</a:t>
            </a:r>
            <a:r>
              <a:rPr sz="2400" b="0" spc="245" dirty="0">
                <a:solidFill>
                  <a:srgbClr val="404040"/>
                </a:solidFill>
                <a:latin typeface="Arial MT"/>
                <a:cs typeface="Arial MT"/>
              </a:rPr>
              <a:t> </a:t>
            </a:r>
            <a:r>
              <a:rPr sz="2400" b="0" dirty="0">
                <a:solidFill>
                  <a:srgbClr val="404040"/>
                </a:solidFill>
                <a:latin typeface="Arial MT"/>
                <a:cs typeface="Arial MT"/>
              </a:rPr>
              <a:t>does</a:t>
            </a:r>
            <a:r>
              <a:rPr sz="2400" b="0" spc="250" dirty="0">
                <a:solidFill>
                  <a:srgbClr val="404040"/>
                </a:solidFill>
                <a:latin typeface="Arial MT"/>
                <a:cs typeface="Arial MT"/>
              </a:rPr>
              <a:t> </a:t>
            </a:r>
            <a:r>
              <a:rPr sz="2400" b="0" dirty="0">
                <a:solidFill>
                  <a:srgbClr val="404040"/>
                </a:solidFill>
                <a:latin typeface="Arial MT"/>
                <a:cs typeface="Arial MT"/>
              </a:rPr>
              <a:t>not</a:t>
            </a:r>
            <a:r>
              <a:rPr sz="2400" b="0" spc="250" dirty="0">
                <a:solidFill>
                  <a:srgbClr val="404040"/>
                </a:solidFill>
                <a:latin typeface="Arial MT"/>
                <a:cs typeface="Arial MT"/>
              </a:rPr>
              <a:t> </a:t>
            </a:r>
            <a:r>
              <a:rPr sz="2400" b="0" dirty="0">
                <a:solidFill>
                  <a:srgbClr val="404040"/>
                </a:solidFill>
                <a:latin typeface="Arial MT"/>
                <a:cs typeface="Arial MT"/>
              </a:rPr>
              <a:t>change</a:t>
            </a:r>
            <a:r>
              <a:rPr sz="2400" b="0" spc="260" dirty="0">
                <a:solidFill>
                  <a:srgbClr val="404040"/>
                </a:solidFill>
                <a:latin typeface="Arial MT"/>
                <a:cs typeface="Arial MT"/>
              </a:rPr>
              <a:t> </a:t>
            </a:r>
            <a:r>
              <a:rPr sz="2400" b="0" dirty="0">
                <a:solidFill>
                  <a:srgbClr val="404040"/>
                </a:solidFill>
                <a:latin typeface="Arial MT"/>
                <a:cs typeface="Arial MT"/>
              </a:rPr>
              <a:t>with</a:t>
            </a:r>
            <a:r>
              <a:rPr sz="2400" b="0" spc="254" dirty="0">
                <a:solidFill>
                  <a:srgbClr val="404040"/>
                </a:solidFill>
                <a:latin typeface="Arial MT"/>
                <a:cs typeface="Arial MT"/>
              </a:rPr>
              <a:t> </a:t>
            </a:r>
            <a:r>
              <a:rPr sz="2400" b="0" dirty="0">
                <a:solidFill>
                  <a:srgbClr val="404040"/>
                </a:solidFill>
                <a:latin typeface="Arial MT"/>
                <a:cs typeface="Arial MT"/>
              </a:rPr>
              <a:t>the</a:t>
            </a:r>
            <a:r>
              <a:rPr sz="2400" b="0" spc="245" dirty="0">
                <a:solidFill>
                  <a:srgbClr val="404040"/>
                </a:solidFill>
                <a:latin typeface="Arial MT"/>
                <a:cs typeface="Arial MT"/>
              </a:rPr>
              <a:t> </a:t>
            </a:r>
            <a:r>
              <a:rPr sz="2400" b="0" dirty="0">
                <a:solidFill>
                  <a:srgbClr val="404040"/>
                </a:solidFill>
                <a:latin typeface="Arial MT"/>
                <a:cs typeface="Arial MT"/>
              </a:rPr>
              <a:t>passage</a:t>
            </a:r>
            <a:r>
              <a:rPr sz="2400" b="0" spc="260" dirty="0">
                <a:solidFill>
                  <a:srgbClr val="404040"/>
                </a:solidFill>
                <a:latin typeface="Arial MT"/>
                <a:cs typeface="Arial MT"/>
              </a:rPr>
              <a:t> </a:t>
            </a:r>
            <a:r>
              <a:rPr sz="2400" b="0" dirty="0">
                <a:solidFill>
                  <a:srgbClr val="404040"/>
                </a:solidFill>
                <a:latin typeface="Arial MT"/>
                <a:cs typeface="Arial MT"/>
              </a:rPr>
              <a:t>of</a:t>
            </a:r>
            <a:r>
              <a:rPr sz="2400" b="0" spc="245" dirty="0">
                <a:solidFill>
                  <a:srgbClr val="404040"/>
                </a:solidFill>
                <a:latin typeface="Arial MT"/>
                <a:cs typeface="Arial MT"/>
              </a:rPr>
              <a:t> </a:t>
            </a:r>
            <a:r>
              <a:rPr sz="2400" b="0" dirty="0">
                <a:solidFill>
                  <a:srgbClr val="404040"/>
                </a:solidFill>
                <a:latin typeface="Arial MT"/>
                <a:cs typeface="Arial MT"/>
              </a:rPr>
              <a:t>time</a:t>
            </a:r>
            <a:r>
              <a:rPr sz="2400" b="0" spc="250" dirty="0">
                <a:solidFill>
                  <a:srgbClr val="404040"/>
                </a:solidFill>
                <a:latin typeface="Arial MT"/>
                <a:cs typeface="Arial MT"/>
              </a:rPr>
              <a:t> </a:t>
            </a:r>
            <a:r>
              <a:rPr sz="2400" b="0" spc="-25" dirty="0">
                <a:solidFill>
                  <a:srgbClr val="404040"/>
                </a:solidFill>
                <a:latin typeface="Arial MT"/>
                <a:cs typeface="Arial MT"/>
              </a:rPr>
              <a:t>but </a:t>
            </a:r>
            <a:r>
              <a:rPr sz="2400" b="0" dirty="0">
                <a:solidFill>
                  <a:srgbClr val="404040"/>
                </a:solidFill>
                <a:latin typeface="Arial MT"/>
                <a:cs typeface="Arial MT"/>
              </a:rPr>
              <a:t>the</a:t>
            </a:r>
            <a:r>
              <a:rPr sz="2400" b="0" spc="380" dirty="0">
                <a:solidFill>
                  <a:srgbClr val="404040"/>
                </a:solidFill>
                <a:latin typeface="Arial MT"/>
                <a:cs typeface="Arial MT"/>
              </a:rPr>
              <a:t> </a:t>
            </a:r>
            <a:r>
              <a:rPr sz="2400" b="0" dirty="0">
                <a:solidFill>
                  <a:srgbClr val="404040"/>
                </a:solidFill>
                <a:latin typeface="Arial MT"/>
                <a:cs typeface="Arial MT"/>
              </a:rPr>
              <a:t>agent’s</a:t>
            </a:r>
            <a:r>
              <a:rPr sz="2400" b="0" spc="395" dirty="0">
                <a:solidFill>
                  <a:srgbClr val="404040"/>
                </a:solidFill>
                <a:latin typeface="Arial MT"/>
                <a:cs typeface="Arial MT"/>
              </a:rPr>
              <a:t> </a:t>
            </a:r>
            <a:r>
              <a:rPr sz="2400" b="0" dirty="0">
                <a:solidFill>
                  <a:srgbClr val="404040"/>
                </a:solidFill>
                <a:latin typeface="Arial MT"/>
                <a:cs typeface="Arial MT"/>
              </a:rPr>
              <a:t>performance</a:t>
            </a:r>
            <a:r>
              <a:rPr sz="2400" b="0" spc="400" dirty="0">
                <a:solidFill>
                  <a:srgbClr val="404040"/>
                </a:solidFill>
                <a:latin typeface="Arial MT"/>
                <a:cs typeface="Arial MT"/>
              </a:rPr>
              <a:t> </a:t>
            </a:r>
            <a:r>
              <a:rPr sz="2400" b="0" dirty="0">
                <a:solidFill>
                  <a:srgbClr val="404040"/>
                </a:solidFill>
                <a:latin typeface="Arial MT"/>
                <a:cs typeface="Arial MT"/>
              </a:rPr>
              <a:t>score</a:t>
            </a:r>
            <a:r>
              <a:rPr sz="2400" b="0" spc="385" dirty="0">
                <a:solidFill>
                  <a:srgbClr val="404040"/>
                </a:solidFill>
                <a:latin typeface="Arial MT"/>
                <a:cs typeface="Arial MT"/>
              </a:rPr>
              <a:t> </a:t>
            </a:r>
            <a:r>
              <a:rPr sz="2400" b="0" dirty="0">
                <a:solidFill>
                  <a:srgbClr val="404040"/>
                </a:solidFill>
                <a:latin typeface="Arial MT"/>
                <a:cs typeface="Arial MT"/>
              </a:rPr>
              <a:t>does,</a:t>
            </a:r>
            <a:r>
              <a:rPr sz="2400" b="0" spc="385" dirty="0">
                <a:solidFill>
                  <a:srgbClr val="404040"/>
                </a:solidFill>
                <a:latin typeface="Arial MT"/>
                <a:cs typeface="Arial MT"/>
              </a:rPr>
              <a:t> </a:t>
            </a:r>
            <a:r>
              <a:rPr sz="2400" b="0" dirty="0">
                <a:solidFill>
                  <a:srgbClr val="404040"/>
                </a:solidFill>
                <a:latin typeface="Arial MT"/>
                <a:cs typeface="Arial MT"/>
              </a:rPr>
              <a:t>then</a:t>
            </a:r>
            <a:r>
              <a:rPr sz="2400" b="0" spc="390" dirty="0">
                <a:solidFill>
                  <a:srgbClr val="404040"/>
                </a:solidFill>
                <a:latin typeface="Arial MT"/>
                <a:cs typeface="Arial MT"/>
              </a:rPr>
              <a:t> </a:t>
            </a:r>
            <a:r>
              <a:rPr sz="2400" b="0" dirty="0">
                <a:solidFill>
                  <a:srgbClr val="404040"/>
                </a:solidFill>
                <a:latin typeface="Arial MT"/>
                <a:cs typeface="Arial MT"/>
              </a:rPr>
              <a:t>we</a:t>
            </a:r>
            <a:r>
              <a:rPr sz="2400" b="0" spc="390" dirty="0">
                <a:solidFill>
                  <a:srgbClr val="404040"/>
                </a:solidFill>
                <a:latin typeface="Arial MT"/>
                <a:cs typeface="Arial MT"/>
              </a:rPr>
              <a:t> </a:t>
            </a:r>
            <a:r>
              <a:rPr sz="2400" b="0" dirty="0">
                <a:solidFill>
                  <a:srgbClr val="404040"/>
                </a:solidFill>
                <a:latin typeface="Arial MT"/>
                <a:cs typeface="Arial MT"/>
              </a:rPr>
              <a:t>say</a:t>
            </a:r>
            <a:r>
              <a:rPr sz="2400" b="0" spc="385" dirty="0">
                <a:solidFill>
                  <a:srgbClr val="404040"/>
                </a:solidFill>
                <a:latin typeface="Arial MT"/>
                <a:cs typeface="Arial MT"/>
              </a:rPr>
              <a:t> </a:t>
            </a:r>
            <a:r>
              <a:rPr sz="2400" b="0" dirty="0">
                <a:solidFill>
                  <a:srgbClr val="404040"/>
                </a:solidFill>
                <a:latin typeface="Arial MT"/>
                <a:cs typeface="Arial MT"/>
              </a:rPr>
              <a:t>the</a:t>
            </a:r>
            <a:r>
              <a:rPr sz="2400" b="0" spc="380" dirty="0">
                <a:solidFill>
                  <a:srgbClr val="404040"/>
                </a:solidFill>
                <a:latin typeface="Arial MT"/>
                <a:cs typeface="Arial MT"/>
              </a:rPr>
              <a:t> </a:t>
            </a:r>
            <a:r>
              <a:rPr sz="2400" b="0" dirty="0">
                <a:solidFill>
                  <a:srgbClr val="404040"/>
                </a:solidFill>
                <a:latin typeface="Arial MT"/>
                <a:cs typeface="Arial MT"/>
              </a:rPr>
              <a:t>environment</a:t>
            </a:r>
            <a:r>
              <a:rPr sz="2400" b="0" spc="395" dirty="0">
                <a:solidFill>
                  <a:srgbClr val="404040"/>
                </a:solidFill>
                <a:latin typeface="Arial MT"/>
                <a:cs typeface="Arial MT"/>
              </a:rPr>
              <a:t> </a:t>
            </a:r>
            <a:r>
              <a:rPr sz="2400" b="0" spc="-25" dirty="0">
                <a:solidFill>
                  <a:srgbClr val="404040"/>
                </a:solidFill>
                <a:latin typeface="Arial MT"/>
                <a:cs typeface="Arial MT"/>
              </a:rPr>
              <a:t>is </a:t>
            </a:r>
            <a:r>
              <a:rPr sz="2400" b="0" spc="-20" dirty="0">
                <a:solidFill>
                  <a:srgbClr val="404040"/>
                </a:solidFill>
                <a:latin typeface="Arial MT"/>
                <a:cs typeface="Arial MT"/>
              </a:rPr>
              <a:t>semi-</a:t>
            </a:r>
            <a:r>
              <a:rPr sz="2400" b="0" spc="-10" dirty="0">
                <a:solidFill>
                  <a:srgbClr val="404040"/>
                </a:solidFill>
                <a:latin typeface="Arial MT"/>
                <a:cs typeface="Arial MT"/>
              </a:rPr>
              <a:t>dynamic.</a:t>
            </a:r>
            <a:endParaRPr sz="2400">
              <a:latin typeface="Arial MT"/>
              <a:cs typeface="Arial MT"/>
            </a:endParaRPr>
          </a:p>
        </p:txBody>
      </p:sp>
      <p:sp>
        <p:nvSpPr>
          <p:cNvPr id="4" name="object 4"/>
          <p:cNvSpPr txBox="1">
            <a:spLocks noGrp="1"/>
          </p:cNvSpPr>
          <p:nvPr>
            <p:ph type="body" idx="1"/>
          </p:nvPr>
        </p:nvSpPr>
        <p:spPr>
          <a:prstGeom prst="rect">
            <a:avLst/>
          </a:prstGeom>
        </p:spPr>
        <p:txBody>
          <a:bodyPr vert="horz" wrap="square" lIns="0" tIns="12700" rIns="0" bIns="0" rtlCol="0">
            <a:spAutoFit/>
          </a:bodyPr>
          <a:lstStyle/>
          <a:p>
            <a:pPr marL="355600" marR="5080" indent="-342900" algn="just">
              <a:lnSpc>
                <a:spcPct val="100000"/>
              </a:lnSpc>
              <a:spcBef>
                <a:spcPts val="100"/>
              </a:spcBef>
            </a:pPr>
            <a:r>
              <a:rPr sz="1950" dirty="0">
                <a:solidFill>
                  <a:srgbClr val="90C226"/>
                </a:solidFill>
                <a:latin typeface="Marlett"/>
                <a:cs typeface="Marlett"/>
              </a:rPr>
              <a:t></a:t>
            </a:r>
            <a:r>
              <a:rPr sz="1950" spc="165" dirty="0">
                <a:solidFill>
                  <a:srgbClr val="90C226"/>
                </a:solidFill>
                <a:latin typeface="Times New Roman"/>
                <a:cs typeface="Times New Roman"/>
              </a:rPr>
              <a:t>  </a:t>
            </a:r>
            <a:r>
              <a:rPr dirty="0"/>
              <a:t>Taxi</a:t>
            </a:r>
            <a:r>
              <a:rPr spc="305" dirty="0"/>
              <a:t> </a:t>
            </a:r>
            <a:r>
              <a:rPr dirty="0"/>
              <a:t>driving</a:t>
            </a:r>
            <a:r>
              <a:rPr spc="325" dirty="0"/>
              <a:t> </a:t>
            </a:r>
            <a:r>
              <a:rPr dirty="0"/>
              <a:t>is</a:t>
            </a:r>
            <a:r>
              <a:rPr spc="315" dirty="0"/>
              <a:t> </a:t>
            </a:r>
            <a:r>
              <a:rPr dirty="0"/>
              <a:t>clearly</a:t>
            </a:r>
            <a:r>
              <a:rPr spc="320" dirty="0"/>
              <a:t> </a:t>
            </a:r>
            <a:r>
              <a:rPr dirty="0"/>
              <a:t>dynamic:</a:t>
            </a:r>
            <a:r>
              <a:rPr spc="310" dirty="0"/>
              <a:t> </a:t>
            </a:r>
            <a:r>
              <a:rPr dirty="0"/>
              <a:t>the</a:t>
            </a:r>
            <a:r>
              <a:rPr spc="310" dirty="0"/>
              <a:t> </a:t>
            </a:r>
            <a:r>
              <a:rPr dirty="0"/>
              <a:t>other</a:t>
            </a:r>
            <a:r>
              <a:rPr spc="310" dirty="0"/>
              <a:t> </a:t>
            </a:r>
            <a:r>
              <a:rPr dirty="0"/>
              <a:t>cars</a:t>
            </a:r>
            <a:r>
              <a:rPr spc="310" dirty="0"/>
              <a:t> </a:t>
            </a:r>
            <a:r>
              <a:rPr dirty="0"/>
              <a:t>and</a:t>
            </a:r>
            <a:r>
              <a:rPr spc="310" dirty="0"/>
              <a:t> </a:t>
            </a:r>
            <a:r>
              <a:rPr dirty="0"/>
              <a:t>the</a:t>
            </a:r>
            <a:r>
              <a:rPr spc="305" dirty="0"/>
              <a:t> </a:t>
            </a:r>
            <a:r>
              <a:rPr dirty="0"/>
              <a:t>taxi</a:t>
            </a:r>
            <a:r>
              <a:rPr spc="310" dirty="0"/>
              <a:t> </a:t>
            </a:r>
            <a:r>
              <a:rPr dirty="0"/>
              <a:t>itself</a:t>
            </a:r>
            <a:r>
              <a:rPr spc="305" dirty="0"/>
              <a:t> </a:t>
            </a:r>
            <a:r>
              <a:rPr spc="-20" dirty="0"/>
              <a:t>keep </a:t>
            </a:r>
            <a:r>
              <a:rPr dirty="0"/>
              <a:t>moving</a:t>
            </a:r>
            <a:r>
              <a:rPr spc="35" dirty="0"/>
              <a:t> </a:t>
            </a:r>
            <a:r>
              <a:rPr dirty="0"/>
              <a:t>while</a:t>
            </a:r>
            <a:r>
              <a:rPr spc="40" dirty="0"/>
              <a:t> </a:t>
            </a:r>
            <a:r>
              <a:rPr dirty="0"/>
              <a:t>the</a:t>
            </a:r>
            <a:r>
              <a:rPr spc="25" dirty="0"/>
              <a:t> </a:t>
            </a:r>
            <a:r>
              <a:rPr dirty="0"/>
              <a:t>driving</a:t>
            </a:r>
            <a:r>
              <a:rPr spc="45" dirty="0"/>
              <a:t> </a:t>
            </a:r>
            <a:r>
              <a:rPr dirty="0"/>
              <a:t>algorithm</a:t>
            </a:r>
            <a:r>
              <a:rPr spc="40" dirty="0"/>
              <a:t> </a:t>
            </a:r>
            <a:r>
              <a:rPr dirty="0"/>
              <a:t>dithers</a:t>
            </a:r>
            <a:r>
              <a:rPr spc="30" dirty="0"/>
              <a:t> </a:t>
            </a:r>
            <a:r>
              <a:rPr dirty="0"/>
              <a:t>about</a:t>
            </a:r>
            <a:r>
              <a:rPr spc="30" dirty="0"/>
              <a:t> </a:t>
            </a:r>
            <a:r>
              <a:rPr dirty="0"/>
              <a:t>what</a:t>
            </a:r>
            <a:r>
              <a:rPr spc="25" dirty="0"/>
              <a:t> </a:t>
            </a:r>
            <a:r>
              <a:rPr dirty="0"/>
              <a:t>to</a:t>
            </a:r>
            <a:r>
              <a:rPr spc="25" dirty="0"/>
              <a:t> </a:t>
            </a:r>
            <a:r>
              <a:rPr dirty="0"/>
              <a:t>do</a:t>
            </a:r>
            <a:r>
              <a:rPr spc="30" dirty="0"/>
              <a:t> </a:t>
            </a:r>
            <a:r>
              <a:rPr dirty="0"/>
              <a:t>next.</a:t>
            </a:r>
            <a:r>
              <a:rPr spc="15" dirty="0"/>
              <a:t> </a:t>
            </a:r>
            <a:r>
              <a:rPr spc="-10" dirty="0"/>
              <a:t>Chess, </a:t>
            </a:r>
            <a:r>
              <a:rPr dirty="0"/>
              <a:t>when</a:t>
            </a:r>
            <a:r>
              <a:rPr spc="-50" dirty="0"/>
              <a:t> </a:t>
            </a:r>
            <a:r>
              <a:rPr dirty="0"/>
              <a:t>played</a:t>
            </a:r>
            <a:r>
              <a:rPr spc="-45" dirty="0"/>
              <a:t> </a:t>
            </a:r>
            <a:r>
              <a:rPr dirty="0"/>
              <a:t>with</a:t>
            </a:r>
            <a:r>
              <a:rPr spc="-45" dirty="0"/>
              <a:t> </a:t>
            </a:r>
            <a:r>
              <a:rPr dirty="0"/>
              <a:t>a</a:t>
            </a:r>
            <a:r>
              <a:rPr spc="-45" dirty="0"/>
              <a:t> </a:t>
            </a:r>
            <a:r>
              <a:rPr dirty="0"/>
              <a:t>clock,</a:t>
            </a:r>
            <a:r>
              <a:rPr spc="-50" dirty="0"/>
              <a:t> </a:t>
            </a:r>
            <a:r>
              <a:rPr dirty="0"/>
              <a:t>is</a:t>
            </a:r>
            <a:r>
              <a:rPr spc="-45" dirty="0"/>
              <a:t> </a:t>
            </a:r>
            <a:r>
              <a:rPr spc="-20" dirty="0"/>
              <a:t>semi-</a:t>
            </a:r>
            <a:r>
              <a:rPr spc="-10" dirty="0"/>
              <a:t>dynamic.</a:t>
            </a:r>
            <a:endParaRPr sz="1950">
              <a:latin typeface="Times New Roman"/>
              <a:cs typeface="Times New Roman"/>
            </a:endParaRPr>
          </a:p>
          <a:p>
            <a:pPr>
              <a:lnSpc>
                <a:spcPct val="100000"/>
              </a:lnSpc>
              <a:spcBef>
                <a:spcPts val="2120"/>
              </a:spcBef>
            </a:pPr>
            <a:endParaRPr sz="1950">
              <a:latin typeface="Times New Roman"/>
              <a:cs typeface="Times New Roman"/>
            </a:endParaRPr>
          </a:p>
          <a:p>
            <a:pPr marL="12700">
              <a:lnSpc>
                <a:spcPct val="100000"/>
              </a:lnSpc>
            </a:pPr>
            <a:r>
              <a:rPr sz="1950" dirty="0">
                <a:solidFill>
                  <a:srgbClr val="90C226"/>
                </a:solidFill>
                <a:latin typeface="Marlett"/>
                <a:cs typeface="Marlett"/>
              </a:rPr>
              <a:t></a:t>
            </a:r>
            <a:r>
              <a:rPr sz="1950" spc="170" dirty="0">
                <a:solidFill>
                  <a:srgbClr val="90C226"/>
                </a:solidFill>
                <a:latin typeface="Times New Roman"/>
                <a:cs typeface="Times New Roman"/>
              </a:rPr>
              <a:t> </a:t>
            </a:r>
            <a:r>
              <a:rPr dirty="0"/>
              <a:t>Crossword</a:t>
            </a:r>
            <a:r>
              <a:rPr spc="-60" dirty="0"/>
              <a:t> </a:t>
            </a:r>
            <a:r>
              <a:rPr dirty="0"/>
              <a:t>puzzles</a:t>
            </a:r>
            <a:r>
              <a:rPr spc="-65" dirty="0"/>
              <a:t> </a:t>
            </a:r>
            <a:r>
              <a:rPr dirty="0"/>
              <a:t>are</a:t>
            </a:r>
            <a:r>
              <a:rPr spc="-65" dirty="0"/>
              <a:t> </a:t>
            </a:r>
            <a:r>
              <a:rPr spc="-10" dirty="0"/>
              <a:t>static.</a:t>
            </a:r>
            <a:endParaRPr sz="1950">
              <a:latin typeface="Times New Roman"/>
              <a:cs typeface="Times New Roman"/>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013200"/>
            <a:ext cx="448945" cy="2844800"/>
          </a:xfrm>
          <a:custGeom>
            <a:avLst/>
            <a:gdLst/>
            <a:ahLst/>
            <a:cxnLst/>
            <a:rect l="l" t="t" r="r" b="b"/>
            <a:pathLst>
              <a:path w="448945" h="2844800">
                <a:moveTo>
                  <a:pt x="448732" y="2844800"/>
                </a:moveTo>
                <a:lnTo>
                  <a:pt x="0" y="2844800"/>
                </a:lnTo>
                <a:lnTo>
                  <a:pt x="0" y="0"/>
                </a:lnTo>
                <a:lnTo>
                  <a:pt x="448732" y="2844800"/>
                </a:lnTo>
                <a:close/>
              </a:path>
            </a:pathLst>
          </a:custGeom>
          <a:solidFill>
            <a:srgbClr val="90C226">
              <a:alpha val="85096"/>
            </a:srgbClr>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6.</a:t>
            </a:r>
            <a:r>
              <a:rPr spc="-15" dirty="0"/>
              <a:t> </a:t>
            </a:r>
            <a:r>
              <a:rPr dirty="0"/>
              <a:t>Discrete</a:t>
            </a:r>
            <a:r>
              <a:rPr spc="-10" dirty="0"/>
              <a:t> </a:t>
            </a:r>
            <a:r>
              <a:rPr dirty="0"/>
              <a:t>vs.</a:t>
            </a:r>
            <a:r>
              <a:rPr spc="-10" dirty="0"/>
              <a:t> continuous</a:t>
            </a:r>
          </a:p>
        </p:txBody>
      </p:sp>
      <p:sp>
        <p:nvSpPr>
          <p:cNvPr id="4" name="object 4"/>
          <p:cNvSpPr txBox="1"/>
          <p:nvPr/>
        </p:nvSpPr>
        <p:spPr>
          <a:xfrm>
            <a:off x="412411" y="1470644"/>
            <a:ext cx="10078720" cy="4937760"/>
          </a:xfrm>
          <a:prstGeom prst="rect">
            <a:avLst/>
          </a:prstGeom>
        </p:spPr>
        <p:txBody>
          <a:bodyPr vert="horz" wrap="square" lIns="0" tIns="12700" rIns="0" bIns="0" rtlCol="0">
            <a:spAutoFit/>
          </a:bodyPr>
          <a:lstStyle/>
          <a:p>
            <a:pPr marL="355600" marR="5080" indent="-342900">
              <a:lnSpc>
                <a:spcPct val="100000"/>
              </a:lnSpc>
              <a:spcBef>
                <a:spcPts val="100"/>
              </a:spcBef>
              <a:tabLst>
                <a:tab pos="1684655" algn="l"/>
                <a:tab pos="2205990" algn="l"/>
                <a:tab pos="3877945" algn="l"/>
                <a:tab pos="5019675" algn="l"/>
                <a:tab pos="5384800" algn="l"/>
                <a:tab pos="6108065" algn="l"/>
                <a:tab pos="7189470" algn="l"/>
                <a:tab pos="7554595" algn="l"/>
                <a:tab pos="8572500" algn="l"/>
                <a:tab pos="9171305" algn="l"/>
                <a:tab pos="9754235" algn="l"/>
              </a:tabLst>
            </a:pPr>
            <a:r>
              <a:rPr sz="1800" dirty="0">
                <a:solidFill>
                  <a:srgbClr val="90C226"/>
                </a:solidFill>
                <a:latin typeface="Marlett"/>
                <a:cs typeface="Marlett"/>
              </a:rPr>
              <a:t></a:t>
            </a:r>
            <a:r>
              <a:rPr sz="1800" spc="434" dirty="0">
                <a:solidFill>
                  <a:srgbClr val="90C226"/>
                </a:solidFill>
                <a:latin typeface="Times New Roman"/>
                <a:cs typeface="Times New Roman"/>
              </a:rPr>
              <a:t> </a:t>
            </a:r>
            <a:r>
              <a:rPr sz="2200" b="1" spc="-10" dirty="0">
                <a:solidFill>
                  <a:srgbClr val="404040"/>
                </a:solidFill>
                <a:latin typeface="Arial"/>
                <a:cs typeface="Arial"/>
              </a:rPr>
              <a:t>Discrete:</a:t>
            </a:r>
            <a:r>
              <a:rPr sz="2200" b="1" dirty="0">
                <a:solidFill>
                  <a:srgbClr val="404040"/>
                </a:solidFill>
                <a:latin typeface="Arial"/>
                <a:cs typeface="Arial"/>
              </a:rPr>
              <a:t>	</a:t>
            </a:r>
            <a:r>
              <a:rPr sz="2200" spc="-25" dirty="0">
                <a:solidFill>
                  <a:srgbClr val="404040"/>
                </a:solidFill>
                <a:latin typeface="Arial MT"/>
                <a:cs typeface="Arial MT"/>
              </a:rPr>
              <a:t>the</a:t>
            </a:r>
            <a:r>
              <a:rPr sz="2200" dirty="0">
                <a:solidFill>
                  <a:srgbClr val="404040"/>
                </a:solidFill>
                <a:latin typeface="Arial MT"/>
                <a:cs typeface="Arial MT"/>
              </a:rPr>
              <a:t>	</a:t>
            </a:r>
            <a:r>
              <a:rPr sz="2200" spc="-10" dirty="0">
                <a:solidFill>
                  <a:srgbClr val="404040"/>
                </a:solidFill>
                <a:latin typeface="Arial MT"/>
                <a:cs typeface="Arial MT"/>
              </a:rPr>
              <a:t>environment</a:t>
            </a:r>
            <a:r>
              <a:rPr sz="2200" dirty="0">
                <a:solidFill>
                  <a:srgbClr val="404040"/>
                </a:solidFill>
                <a:latin typeface="Arial MT"/>
                <a:cs typeface="Arial MT"/>
              </a:rPr>
              <a:t>	</a:t>
            </a:r>
            <a:r>
              <a:rPr sz="2200" spc="-10" dirty="0">
                <a:solidFill>
                  <a:srgbClr val="404040"/>
                </a:solidFill>
                <a:latin typeface="Arial MT"/>
                <a:cs typeface="Arial MT"/>
              </a:rPr>
              <a:t>consists</a:t>
            </a:r>
            <a:r>
              <a:rPr sz="2200" dirty="0">
                <a:solidFill>
                  <a:srgbClr val="404040"/>
                </a:solidFill>
                <a:latin typeface="Arial MT"/>
                <a:cs typeface="Arial MT"/>
              </a:rPr>
              <a:t>	</a:t>
            </a:r>
            <a:r>
              <a:rPr sz="2200" spc="-25" dirty="0">
                <a:solidFill>
                  <a:srgbClr val="404040"/>
                </a:solidFill>
                <a:latin typeface="Arial MT"/>
                <a:cs typeface="Arial MT"/>
              </a:rPr>
              <a:t>of</a:t>
            </a:r>
            <a:r>
              <a:rPr sz="2200" dirty="0">
                <a:solidFill>
                  <a:srgbClr val="404040"/>
                </a:solidFill>
                <a:latin typeface="Arial MT"/>
                <a:cs typeface="Arial MT"/>
              </a:rPr>
              <a:t>	</a:t>
            </a:r>
            <a:r>
              <a:rPr sz="2200" spc="-10" dirty="0">
                <a:solidFill>
                  <a:srgbClr val="404040"/>
                </a:solidFill>
                <a:latin typeface="Arial MT"/>
                <a:cs typeface="Arial MT"/>
              </a:rPr>
              <a:t>finite</a:t>
            </a:r>
            <a:r>
              <a:rPr sz="2200" dirty="0">
                <a:solidFill>
                  <a:srgbClr val="404040"/>
                </a:solidFill>
                <a:latin typeface="Arial MT"/>
                <a:cs typeface="Arial MT"/>
              </a:rPr>
              <a:t>	</a:t>
            </a:r>
            <a:r>
              <a:rPr sz="2200" spc="-10" dirty="0">
                <a:solidFill>
                  <a:srgbClr val="404040"/>
                </a:solidFill>
                <a:latin typeface="Arial MT"/>
                <a:cs typeface="Arial MT"/>
              </a:rPr>
              <a:t>number</a:t>
            </a:r>
            <a:r>
              <a:rPr sz="2200" dirty="0">
                <a:solidFill>
                  <a:srgbClr val="404040"/>
                </a:solidFill>
                <a:latin typeface="Arial MT"/>
                <a:cs typeface="Arial MT"/>
              </a:rPr>
              <a:t>	</a:t>
            </a:r>
            <a:r>
              <a:rPr sz="2200" spc="-25" dirty="0">
                <a:solidFill>
                  <a:srgbClr val="404040"/>
                </a:solidFill>
                <a:latin typeface="Arial MT"/>
                <a:cs typeface="Arial MT"/>
              </a:rPr>
              <a:t>of</a:t>
            </a:r>
            <a:r>
              <a:rPr sz="2200" dirty="0">
                <a:solidFill>
                  <a:srgbClr val="404040"/>
                </a:solidFill>
                <a:latin typeface="Arial MT"/>
                <a:cs typeface="Arial MT"/>
              </a:rPr>
              <a:t>	</a:t>
            </a:r>
            <a:r>
              <a:rPr sz="2200" spc="-10" dirty="0">
                <a:solidFill>
                  <a:srgbClr val="404040"/>
                </a:solidFill>
                <a:latin typeface="Arial MT"/>
                <a:cs typeface="Arial MT"/>
              </a:rPr>
              <a:t>actions</a:t>
            </a:r>
            <a:r>
              <a:rPr sz="2200" dirty="0">
                <a:solidFill>
                  <a:srgbClr val="404040"/>
                </a:solidFill>
                <a:latin typeface="Arial MT"/>
                <a:cs typeface="Arial MT"/>
              </a:rPr>
              <a:t>	</a:t>
            </a:r>
            <a:r>
              <a:rPr sz="2200" spc="-20" dirty="0">
                <a:solidFill>
                  <a:srgbClr val="404040"/>
                </a:solidFill>
                <a:latin typeface="Arial MT"/>
                <a:cs typeface="Arial MT"/>
              </a:rPr>
              <a:t>that</a:t>
            </a:r>
            <a:r>
              <a:rPr sz="2200" dirty="0">
                <a:solidFill>
                  <a:srgbClr val="404040"/>
                </a:solidFill>
                <a:latin typeface="Arial MT"/>
                <a:cs typeface="Arial MT"/>
              </a:rPr>
              <a:t>	</a:t>
            </a:r>
            <a:r>
              <a:rPr sz="2200" spc="-25" dirty="0">
                <a:solidFill>
                  <a:srgbClr val="404040"/>
                </a:solidFill>
                <a:latin typeface="Arial MT"/>
                <a:cs typeface="Arial MT"/>
              </a:rPr>
              <a:t>can</a:t>
            </a:r>
            <a:r>
              <a:rPr sz="2200" dirty="0">
                <a:solidFill>
                  <a:srgbClr val="404040"/>
                </a:solidFill>
                <a:latin typeface="Arial MT"/>
                <a:cs typeface="Arial MT"/>
              </a:rPr>
              <a:t>	</a:t>
            </a:r>
            <a:r>
              <a:rPr sz="2200" spc="-25" dirty="0">
                <a:solidFill>
                  <a:srgbClr val="404040"/>
                </a:solidFill>
                <a:latin typeface="Arial MT"/>
                <a:cs typeface="Arial MT"/>
              </a:rPr>
              <a:t>be </a:t>
            </a:r>
            <a:r>
              <a:rPr sz="2200" spc="-10" dirty="0">
                <a:solidFill>
                  <a:srgbClr val="404040"/>
                </a:solidFill>
                <a:latin typeface="Arial MT"/>
                <a:cs typeface="Arial MT"/>
              </a:rPr>
              <a:t>deliberated</a:t>
            </a:r>
            <a:r>
              <a:rPr sz="2200" spc="-55" dirty="0">
                <a:solidFill>
                  <a:srgbClr val="404040"/>
                </a:solidFill>
                <a:latin typeface="Arial MT"/>
                <a:cs typeface="Arial MT"/>
              </a:rPr>
              <a:t> </a:t>
            </a:r>
            <a:r>
              <a:rPr sz="2200" dirty="0">
                <a:solidFill>
                  <a:srgbClr val="404040"/>
                </a:solidFill>
                <a:latin typeface="Arial MT"/>
                <a:cs typeface="Arial MT"/>
              </a:rPr>
              <a:t>in</a:t>
            </a:r>
            <a:r>
              <a:rPr sz="2200" spc="-55" dirty="0">
                <a:solidFill>
                  <a:srgbClr val="404040"/>
                </a:solidFill>
                <a:latin typeface="Arial MT"/>
                <a:cs typeface="Arial MT"/>
              </a:rPr>
              <a:t> </a:t>
            </a:r>
            <a:r>
              <a:rPr sz="2200" dirty="0">
                <a:solidFill>
                  <a:srgbClr val="404040"/>
                </a:solidFill>
                <a:latin typeface="Arial MT"/>
                <a:cs typeface="Arial MT"/>
              </a:rPr>
              <a:t>the</a:t>
            </a:r>
            <a:r>
              <a:rPr sz="2200" spc="-55" dirty="0">
                <a:solidFill>
                  <a:srgbClr val="404040"/>
                </a:solidFill>
                <a:latin typeface="Arial MT"/>
                <a:cs typeface="Arial MT"/>
              </a:rPr>
              <a:t> </a:t>
            </a:r>
            <a:r>
              <a:rPr sz="2200" dirty="0">
                <a:solidFill>
                  <a:srgbClr val="404040"/>
                </a:solidFill>
                <a:latin typeface="Arial MT"/>
                <a:cs typeface="Arial MT"/>
              </a:rPr>
              <a:t>environment</a:t>
            </a:r>
            <a:r>
              <a:rPr sz="2200" spc="-55" dirty="0">
                <a:solidFill>
                  <a:srgbClr val="404040"/>
                </a:solidFill>
                <a:latin typeface="Arial MT"/>
                <a:cs typeface="Arial MT"/>
              </a:rPr>
              <a:t> </a:t>
            </a:r>
            <a:r>
              <a:rPr sz="2200" dirty="0">
                <a:solidFill>
                  <a:srgbClr val="404040"/>
                </a:solidFill>
                <a:latin typeface="Arial MT"/>
                <a:cs typeface="Arial MT"/>
              </a:rPr>
              <a:t>to</a:t>
            </a:r>
            <a:r>
              <a:rPr sz="2200" spc="-55" dirty="0">
                <a:solidFill>
                  <a:srgbClr val="404040"/>
                </a:solidFill>
                <a:latin typeface="Arial MT"/>
                <a:cs typeface="Arial MT"/>
              </a:rPr>
              <a:t> </a:t>
            </a:r>
            <a:r>
              <a:rPr sz="2200" dirty="0">
                <a:solidFill>
                  <a:srgbClr val="404040"/>
                </a:solidFill>
                <a:latin typeface="Arial MT"/>
                <a:cs typeface="Arial MT"/>
              </a:rPr>
              <a:t>obtain</a:t>
            </a:r>
            <a:r>
              <a:rPr sz="2200" spc="-55" dirty="0">
                <a:solidFill>
                  <a:srgbClr val="404040"/>
                </a:solidFill>
                <a:latin typeface="Arial MT"/>
                <a:cs typeface="Arial MT"/>
              </a:rPr>
              <a:t> </a:t>
            </a:r>
            <a:r>
              <a:rPr sz="2200" dirty="0">
                <a:solidFill>
                  <a:srgbClr val="404040"/>
                </a:solidFill>
                <a:latin typeface="Arial MT"/>
                <a:cs typeface="Arial MT"/>
              </a:rPr>
              <a:t>the</a:t>
            </a:r>
            <a:r>
              <a:rPr sz="2200" spc="-55" dirty="0">
                <a:solidFill>
                  <a:srgbClr val="404040"/>
                </a:solidFill>
                <a:latin typeface="Arial MT"/>
                <a:cs typeface="Arial MT"/>
              </a:rPr>
              <a:t> </a:t>
            </a:r>
            <a:r>
              <a:rPr sz="2200" spc="-10" dirty="0">
                <a:solidFill>
                  <a:srgbClr val="404040"/>
                </a:solidFill>
                <a:latin typeface="Arial MT"/>
                <a:cs typeface="Arial MT"/>
              </a:rPr>
              <a:t>output.</a:t>
            </a:r>
            <a:endParaRPr sz="2200">
              <a:latin typeface="Arial MT"/>
              <a:cs typeface="Arial MT"/>
            </a:endParaRPr>
          </a:p>
          <a:p>
            <a:pPr marL="12700">
              <a:lnSpc>
                <a:spcPct val="100000"/>
              </a:lnSpc>
              <a:spcBef>
                <a:spcPts val="1000"/>
              </a:spcBef>
            </a:pPr>
            <a:r>
              <a:rPr sz="1800" dirty="0">
                <a:solidFill>
                  <a:srgbClr val="90C226"/>
                </a:solidFill>
                <a:latin typeface="Marlett"/>
                <a:cs typeface="Marlett"/>
              </a:rPr>
              <a:t></a:t>
            </a:r>
            <a:r>
              <a:rPr sz="1800" spc="425" dirty="0">
                <a:solidFill>
                  <a:srgbClr val="90C226"/>
                </a:solidFill>
                <a:latin typeface="Times New Roman"/>
                <a:cs typeface="Times New Roman"/>
              </a:rPr>
              <a:t> </a:t>
            </a:r>
            <a:r>
              <a:rPr sz="2200" b="1" dirty="0">
                <a:solidFill>
                  <a:srgbClr val="404040"/>
                </a:solidFill>
                <a:latin typeface="Arial"/>
                <a:cs typeface="Arial"/>
              </a:rPr>
              <a:t>ex:</a:t>
            </a:r>
            <a:r>
              <a:rPr sz="2200" b="1" spc="-15" dirty="0">
                <a:solidFill>
                  <a:srgbClr val="404040"/>
                </a:solidFill>
                <a:latin typeface="Arial"/>
                <a:cs typeface="Arial"/>
              </a:rPr>
              <a:t> </a:t>
            </a:r>
            <a:r>
              <a:rPr sz="2200" b="1" spc="-20" dirty="0">
                <a:solidFill>
                  <a:srgbClr val="404040"/>
                </a:solidFill>
                <a:latin typeface="Arial"/>
                <a:cs typeface="Arial"/>
              </a:rPr>
              <a:t>Chess</a:t>
            </a:r>
            <a:endParaRPr sz="2200">
              <a:latin typeface="Arial"/>
              <a:cs typeface="Arial"/>
            </a:endParaRPr>
          </a:p>
          <a:p>
            <a:pPr marL="355600" marR="5080" indent="-342900">
              <a:lnSpc>
                <a:spcPct val="100000"/>
              </a:lnSpc>
              <a:spcBef>
                <a:spcPts val="1000"/>
              </a:spcBef>
              <a:tabLst>
                <a:tab pos="433705" algn="l"/>
                <a:tab pos="2242185" algn="l"/>
                <a:tab pos="2788920" algn="l"/>
                <a:tab pos="4486275" algn="l"/>
                <a:tab pos="4860925" algn="l"/>
                <a:tab pos="5733415" algn="l"/>
                <a:tab pos="6279515" algn="l"/>
                <a:tab pos="7322820" algn="l"/>
                <a:tab pos="8756650" algn="l"/>
                <a:tab pos="9754235" algn="l"/>
              </a:tabLst>
            </a:pPr>
            <a:r>
              <a:rPr sz="1800" spc="-50" dirty="0">
                <a:solidFill>
                  <a:srgbClr val="90C226"/>
                </a:solidFill>
                <a:latin typeface="Marlett"/>
                <a:cs typeface="Marlett"/>
              </a:rPr>
              <a:t></a:t>
            </a:r>
            <a:r>
              <a:rPr sz="1800" dirty="0">
                <a:solidFill>
                  <a:srgbClr val="90C226"/>
                </a:solidFill>
                <a:latin typeface="Times New Roman"/>
                <a:cs typeface="Times New Roman"/>
              </a:rPr>
              <a:t>		</a:t>
            </a:r>
            <a:r>
              <a:rPr sz="2200" b="1" spc="-10" dirty="0">
                <a:solidFill>
                  <a:srgbClr val="404040"/>
                </a:solidFill>
                <a:latin typeface="Arial"/>
                <a:cs typeface="Arial"/>
              </a:rPr>
              <a:t>Continuous:</a:t>
            </a:r>
            <a:r>
              <a:rPr sz="2200" b="1" dirty="0">
                <a:solidFill>
                  <a:srgbClr val="404040"/>
                </a:solidFill>
                <a:latin typeface="Arial"/>
                <a:cs typeface="Arial"/>
              </a:rPr>
              <a:t>	</a:t>
            </a:r>
            <a:r>
              <a:rPr sz="2200" spc="-25" dirty="0">
                <a:solidFill>
                  <a:srgbClr val="404040"/>
                </a:solidFill>
                <a:latin typeface="Arial MT"/>
                <a:cs typeface="Arial MT"/>
              </a:rPr>
              <a:t>the</a:t>
            </a:r>
            <a:r>
              <a:rPr sz="2200" dirty="0">
                <a:solidFill>
                  <a:srgbClr val="404040"/>
                </a:solidFill>
                <a:latin typeface="Arial MT"/>
                <a:cs typeface="Arial MT"/>
              </a:rPr>
              <a:t>	</a:t>
            </a:r>
            <a:r>
              <a:rPr sz="2200" spc="-10" dirty="0">
                <a:solidFill>
                  <a:srgbClr val="404040"/>
                </a:solidFill>
                <a:latin typeface="Arial MT"/>
                <a:cs typeface="Arial MT"/>
              </a:rPr>
              <a:t>environment</a:t>
            </a:r>
            <a:r>
              <a:rPr sz="2200" dirty="0">
                <a:solidFill>
                  <a:srgbClr val="404040"/>
                </a:solidFill>
                <a:latin typeface="Arial MT"/>
                <a:cs typeface="Arial MT"/>
              </a:rPr>
              <a:t>	</a:t>
            </a:r>
            <a:r>
              <a:rPr sz="2200" spc="-25" dirty="0">
                <a:solidFill>
                  <a:srgbClr val="404040"/>
                </a:solidFill>
                <a:latin typeface="Arial MT"/>
                <a:cs typeface="Arial MT"/>
              </a:rPr>
              <a:t>in</a:t>
            </a:r>
            <a:r>
              <a:rPr sz="2200" dirty="0">
                <a:solidFill>
                  <a:srgbClr val="404040"/>
                </a:solidFill>
                <a:latin typeface="Arial MT"/>
                <a:cs typeface="Arial MT"/>
              </a:rPr>
              <a:t>	</a:t>
            </a:r>
            <a:r>
              <a:rPr sz="2200" spc="-10" dirty="0">
                <a:solidFill>
                  <a:srgbClr val="404040"/>
                </a:solidFill>
                <a:latin typeface="Arial MT"/>
                <a:cs typeface="Arial MT"/>
              </a:rPr>
              <a:t>which</a:t>
            </a:r>
            <a:r>
              <a:rPr sz="2200" dirty="0">
                <a:solidFill>
                  <a:srgbClr val="404040"/>
                </a:solidFill>
                <a:latin typeface="Arial MT"/>
                <a:cs typeface="Arial MT"/>
              </a:rPr>
              <a:t>	</a:t>
            </a:r>
            <a:r>
              <a:rPr sz="2200" spc="-25" dirty="0">
                <a:solidFill>
                  <a:srgbClr val="404040"/>
                </a:solidFill>
                <a:latin typeface="Arial MT"/>
                <a:cs typeface="Arial MT"/>
              </a:rPr>
              <a:t>the</a:t>
            </a:r>
            <a:r>
              <a:rPr sz="2200" dirty="0">
                <a:solidFill>
                  <a:srgbClr val="404040"/>
                </a:solidFill>
                <a:latin typeface="Arial MT"/>
                <a:cs typeface="Arial MT"/>
              </a:rPr>
              <a:t>	</a:t>
            </a:r>
            <a:r>
              <a:rPr sz="2200" spc="-10" dirty="0">
                <a:solidFill>
                  <a:srgbClr val="404040"/>
                </a:solidFill>
                <a:latin typeface="Arial MT"/>
                <a:cs typeface="Arial MT"/>
              </a:rPr>
              <a:t>actions</a:t>
            </a:r>
            <a:r>
              <a:rPr sz="2200" dirty="0">
                <a:solidFill>
                  <a:srgbClr val="404040"/>
                </a:solidFill>
                <a:latin typeface="Arial MT"/>
                <a:cs typeface="Arial MT"/>
              </a:rPr>
              <a:t>	</a:t>
            </a:r>
            <a:r>
              <a:rPr sz="2200" spc="-10" dirty="0">
                <a:solidFill>
                  <a:srgbClr val="404040"/>
                </a:solidFill>
                <a:latin typeface="Arial MT"/>
                <a:cs typeface="Arial MT"/>
              </a:rPr>
              <a:t>performed</a:t>
            </a:r>
            <a:r>
              <a:rPr sz="2200" dirty="0">
                <a:solidFill>
                  <a:srgbClr val="404040"/>
                </a:solidFill>
                <a:latin typeface="Arial MT"/>
                <a:cs typeface="Arial MT"/>
              </a:rPr>
              <a:t>	</a:t>
            </a:r>
            <a:r>
              <a:rPr sz="2200" spc="-10" dirty="0">
                <a:solidFill>
                  <a:srgbClr val="404040"/>
                </a:solidFill>
                <a:latin typeface="Arial MT"/>
                <a:cs typeface="Arial MT"/>
              </a:rPr>
              <a:t>cannot</a:t>
            </a:r>
            <a:r>
              <a:rPr sz="2200" dirty="0">
                <a:solidFill>
                  <a:srgbClr val="404040"/>
                </a:solidFill>
                <a:latin typeface="Arial MT"/>
                <a:cs typeface="Arial MT"/>
              </a:rPr>
              <a:t>	</a:t>
            </a:r>
            <a:r>
              <a:rPr sz="2200" spc="-25" dirty="0">
                <a:solidFill>
                  <a:srgbClr val="404040"/>
                </a:solidFill>
                <a:latin typeface="Arial MT"/>
                <a:cs typeface="Arial MT"/>
              </a:rPr>
              <a:t>be </a:t>
            </a:r>
            <a:r>
              <a:rPr sz="2200" dirty="0">
                <a:solidFill>
                  <a:srgbClr val="404040"/>
                </a:solidFill>
                <a:latin typeface="Arial MT"/>
                <a:cs typeface="Arial MT"/>
              </a:rPr>
              <a:t>numbered</a:t>
            </a:r>
            <a:r>
              <a:rPr sz="2200" spc="-50" dirty="0">
                <a:solidFill>
                  <a:srgbClr val="404040"/>
                </a:solidFill>
                <a:latin typeface="Arial MT"/>
                <a:cs typeface="Arial MT"/>
              </a:rPr>
              <a:t> </a:t>
            </a:r>
            <a:r>
              <a:rPr sz="2200" dirty="0">
                <a:solidFill>
                  <a:srgbClr val="404040"/>
                </a:solidFill>
                <a:latin typeface="Arial MT"/>
                <a:cs typeface="Arial MT"/>
              </a:rPr>
              <a:t>i.e</a:t>
            </a:r>
            <a:r>
              <a:rPr sz="2200" spc="-50" dirty="0">
                <a:solidFill>
                  <a:srgbClr val="404040"/>
                </a:solidFill>
                <a:latin typeface="Arial MT"/>
                <a:cs typeface="Arial MT"/>
              </a:rPr>
              <a:t> </a:t>
            </a:r>
            <a:r>
              <a:rPr sz="2200" dirty="0">
                <a:solidFill>
                  <a:srgbClr val="404040"/>
                </a:solidFill>
                <a:latin typeface="Arial MT"/>
                <a:cs typeface="Arial MT"/>
              </a:rPr>
              <a:t>is</a:t>
            </a:r>
            <a:r>
              <a:rPr sz="2200" spc="-50" dirty="0">
                <a:solidFill>
                  <a:srgbClr val="404040"/>
                </a:solidFill>
                <a:latin typeface="Arial MT"/>
                <a:cs typeface="Arial MT"/>
              </a:rPr>
              <a:t> </a:t>
            </a:r>
            <a:r>
              <a:rPr sz="2200" dirty="0">
                <a:solidFill>
                  <a:srgbClr val="404040"/>
                </a:solidFill>
                <a:latin typeface="Arial MT"/>
                <a:cs typeface="Arial MT"/>
              </a:rPr>
              <a:t>not</a:t>
            </a:r>
            <a:r>
              <a:rPr sz="2200" spc="-50" dirty="0">
                <a:solidFill>
                  <a:srgbClr val="404040"/>
                </a:solidFill>
                <a:latin typeface="Arial MT"/>
                <a:cs typeface="Arial MT"/>
              </a:rPr>
              <a:t> </a:t>
            </a:r>
            <a:r>
              <a:rPr sz="2200" spc="-10" dirty="0">
                <a:solidFill>
                  <a:srgbClr val="404040"/>
                </a:solidFill>
                <a:latin typeface="Arial MT"/>
                <a:cs typeface="Arial MT"/>
              </a:rPr>
              <a:t>discrete</a:t>
            </a:r>
            <a:endParaRPr sz="2200">
              <a:latin typeface="Arial MT"/>
              <a:cs typeface="Arial MT"/>
            </a:endParaRPr>
          </a:p>
          <a:p>
            <a:pPr marL="12700">
              <a:lnSpc>
                <a:spcPct val="100000"/>
              </a:lnSpc>
              <a:spcBef>
                <a:spcPts val="1000"/>
              </a:spcBef>
            </a:pPr>
            <a:r>
              <a:rPr sz="1800" dirty="0">
                <a:solidFill>
                  <a:srgbClr val="90C226"/>
                </a:solidFill>
                <a:latin typeface="Marlett"/>
                <a:cs typeface="Marlett"/>
              </a:rPr>
              <a:t></a:t>
            </a:r>
            <a:r>
              <a:rPr sz="1800" spc="395" dirty="0">
                <a:solidFill>
                  <a:srgbClr val="90C226"/>
                </a:solidFill>
                <a:latin typeface="Times New Roman"/>
                <a:cs typeface="Times New Roman"/>
              </a:rPr>
              <a:t> </a:t>
            </a:r>
            <a:r>
              <a:rPr sz="2200" b="1" dirty="0">
                <a:solidFill>
                  <a:srgbClr val="404040"/>
                </a:solidFill>
                <a:latin typeface="Arial"/>
                <a:cs typeface="Arial"/>
              </a:rPr>
              <a:t>Ex:</a:t>
            </a:r>
            <a:r>
              <a:rPr sz="2200" b="1" spc="-35" dirty="0">
                <a:solidFill>
                  <a:srgbClr val="404040"/>
                </a:solidFill>
                <a:latin typeface="Arial"/>
                <a:cs typeface="Arial"/>
              </a:rPr>
              <a:t> </a:t>
            </a:r>
            <a:r>
              <a:rPr sz="2200" b="1" dirty="0">
                <a:solidFill>
                  <a:srgbClr val="404040"/>
                </a:solidFill>
                <a:latin typeface="Arial"/>
                <a:cs typeface="Arial"/>
              </a:rPr>
              <a:t>self</a:t>
            </a:r>
            <a:r>
              <a:rPr sz="2200" b="1" spc="-30" dirty="0">
                <a:solidFill>
                  <a:srgbClr val="404040"/>
                </a:solidFill>
                <a:latin typeface="Arial"/>
                <a:cs typeface="Arial"/>
              </a:rPr>
              <a:t> </a:t>
            </a:r>
            <a:r>
              <a:rPr sz="2200" b="1" dirty="0">
                <a:solidFill>
                  <a:srgbClr val="404040"/>
                </a:solidFill>
                <a:latin typeface="Arial"/>
                <a:cs typeface="Arial"/>
              </a:rPr>
              <a:t>driving</a:t>
            </a:r>
            <a:r>
              <a:rPr sz="2200" b="1" spc="-35" dirty="0">
                <a:solidFill>
                  <a:srgbClr val="404040"/>
                </a:solidFill>
                <a:latin typeface="Arial"/>
                <a:cs typeface="Arial"/>
              </a:rPr>
              <a:t> </a:t>
            </a:r>
            <a:r>
              <a:rPr sz="2200" b="1" spc="-20" dirty="0">
                <a:solidFill>
                  <a:srgbClr val="404040"/>
                </a:solidFill>
                <a:latin typeface="Arial"/>
                <a:cs typeface="Arial"/>
              </a:rPr>
              <a:t>cars</a:t>
            </a:r>
            <a:endParaRPr sz="2200">
              <a:latin typeface="Arial"/>
              <a:cs typeface="Arial"/>
            </a:endParaRPr>
          </a:p>
          <a:p>
            <a:pPr>
              <a:lnSpc>
                <a:spcPct val="100000"/>
              </a:lnSpc>
              <a:spcBef>
                <a:spcPts val="2110"/>
              </a:spcBef>
            </a:pPr>
            <a:endParaRPr sz="2200">
              <a:latin typeface="Arial"/>
              <a:cs typeface="Arial"/>
            </a:endParaRPr>
          </a:p>
          <a:p>
            <a:pPr marL="355600" marR="5080" indent="-342900">
              <a:lnSpc>
                <a:spcPct val="100000"/>
              </a:lnSpc>
            </a:pPr>
            <a:r>
              <a:rPr sz="1800" dirty="0">
                <a:solidFill>
                  <a:srgbClr val="90C226"/>
                </a:solidFill>
                <a:latin typeface="Marlett"/>
                <a:cs typeface="Marlett"/>
              </a:rPr>
              <a:t></a:t>
            </a:r>
            <a:r>
              <a:rPr sz="1800" spc="365" dirty="0">
                <a:solidFill>
                  <a:srgbClr val="90C226"/>
                </a:solidFill>
                <a:latin typeface="Times New Roman"/>
                <a:cs typeface="Times New Roman"/>
              </a:rPr>
              <a:t> </a:t>
            </a:r>
            <a:r>
              <a:rPr sz="2200" dirty="0">
                <a:solidFill>
                  <a:srgbClr val="404040"/>
                </a:solidFill>
                <a:latin typeface="Arial MT"/>
                <a:cs typeface="Arial MT"/>
              </a:rPr>
              <a:t>The</a:t>
            </a:r>
            <a:r>
              <a:rPr sz="2200" spc="105" dirty="0">
                <a:solidFill>
                  <a:srgbClr val="404040"/>
                </a:solidFill>
                <a:latin typeface="Arial MT"/>
                <a:cs typeface="Arial MT"/>
              </a:rPr>
              <a:t> </a:t>
            </a:r>
            <a:r>
              <a:rPr sz="2200" dirty="0">
                <a:solidFill>
                  <a:srgbClr val="404040"/>
                </a:solidFill>
                <a:latin typeface="Arial MT"/>
                <a:cs typeface="Arial MT"/>
              </a:rPr>
              <a:t>discrete/continuous</a:t>
            </a:r>
            <a:r>
              <a:rPr sz="2200" spc="110" dirty="0">
                <a:solidFill>
                  <a:srgbClr val="404040"/>
                </a:solidFill>
                <a:latin typeface="Arial MT"/>
                <a:cs typeface="Arial MT"/>
              </a:rPr>
              <a:t> </a:t>
            </a:r>
            <a:r>
              <a:rPr sz="2200" dirty="0">
                <a:solidFill>
                  <a:srgbClr val="404040"/>
                </a:solidFill>
                <a:latin typeface="Arial MT"/>
                <a:cs typeface="Arial MT"/>
              </a:rPr>
              <a:t>distinction</a:t>
            </a:r>
            <a:r>
              <a:rPr sz="2200" spc="100" dirty="0">
                <a:solidFill>
                  <a:srgbClr val="404040"/>
                </a:solidFill>
                <a:latin typeface="Arial MT"/>
                <a:cs typeface="Arial MT"/>
              </a:rPr>
              <a:t> </a:t>
            </a:r>
            <a:r>
              <a:rPr sz="2200" dirty="0">
                <a:solidFill>
                  <a:srgbClr val="404040"/>
                </a:solidFill>
                <a:latin typeface="Arial MT"/>
                <a:cs typeface="Arial MT"/>
              </a:rPr>
              <a:t>applies</a:t>
            </a:r>
            <a:r>
              <a:rPr sz="2200" spc="95" dirty="0">
                <a:solidFill>
                  <a:srgbClr val="404040"/>
                </a:solidFill>
                <a:latin typeface="Arial MT"/>
                <a:cs typeface="Arial MT"/>
              </a:rPr>
              <a:t> </a:t>
            </a:r>
            <a:r>
              <a:rPr sz="2200" dirty="0">
                <a:solidFill>
                  <a:srgbClr val="404040"/>
                </a:solidFill>
                <a:latin typeface="Arial MT"/>
                <a:cs typeface="Arial MT"/>
              </a:rPr>
              <a:t>to</a:t>
            </a:r>
            <a:r>
              <a:rPr sz="2200" spc="95" dirty="0">
                <a:solidFill>
                  <a:srgbClr val="404040"/>
                </a:solidFill>
                <a:latin typeface="Arial MT"/>
                <a:cs typeface="Arial MT"/>
              </a:rPr>
              <a:t> </a:t>
            </a:r>
            <a:r>
              <a:rPr sz="2200" dirty="0">
                <a:solidFill>
                  <a:srgbClr val="404040"/>
                </a:solidFill>
                <a:latin typeface="Arial MT"/>
                <a:cs typeface="Arial MT"/>
              </a:rPr>
              <a:t>the</a:t>
            </a:r>
            <a:r>
              <a:rPr sz="2200" spc="100" dirty="0">
                <a:solidFill>
                  <a:srgbClr val="404040"/>
                </a:solidFill>
                <a:latin typeface="Arial MT"/>
                <a:cs typeface="Arial MT"/>
              </a:rPr>
              <a:t> </a:t>
            </a:r>
            <a:r>
              <a:rPr sz="2200" dirty="0">
                <a:solidFill>
                  <a:srgbClr val="404040"/>
                </a:solidFill>
                <a:latin typeface="Arial MT"/>
                <a:cs typeface="Arial MT"/>
              </a:rPr>
              <a:t>state</a:t>
            </a:r>
            <a:r>
              <a:rPr sz="2200" spc="100" dirty="0">
                <a:solidFill>
                  <a:srgbClr val="404040"/>
                </a:solidFill>
                <a:latin typeface="Arial MT"/>
                <a:cs typeface="Arial MT"/>
              </a:rPr>
              <a:t> </a:t>
            </a:r>
            <a:r>
              <a:rPr sz="2200" dirty="0">
                <a:solidFill>
                  <a:srgbClr val="404040"/>
                </a:solidFill>
                <a:latin typeface="Arial MT"/>
                <a:cs typeface="Arial MT"/>
              </a:rPr>
              <a:t>of</a:t>
            </a:r>
            <a:r>
              <a:rPr sz="2200" spc="100" dirty="0">
                <a:solidFill>
                  <a:srgbClr val="404040"/>
                </a:solidFill>
                <a:latin typeface="Arial MT"/>
                <a:cs typeface="Arial MT"/>
              </a:rPr>
              <a:t> </a:t>
            </a:r>
            <a:r>
              <a:rPr sz="2200" dirty="0">
                <a:solidFill>
                  <a:srgbClr val="404040"/>
                </a:solidFill>
                <a:latin typeface="Arial MT"/>
                <a:cs typeface="Arial MT"/>
              </a:rPr>
              <a:t>the</a:t>
            </a:r>
            <a:r>
              <a:rPr sz="2200" spc="100" dirty="0">
                <a:solidFill>
                  <a:srgbClr val="404040"/>
                </a:solidFill>
                <a:latin typeface="Arial MT"/>
                <a:cs typeface="Arial MT"/>
              </a:rPr>
              <a:t> </a:t>
            </a:r>
            <a:r>
              <a:rPr sz="2200" dirty="0">
                <a:solidFill>
                  <a:srgbClr val="404040"/>
                </a:solidFill>
                <a:latin typeface="Arial MT"/>
                <a:cs typeface="Arial MT"/>
              </a:rPr>
              <a:t>environment,</a:t>
            </a:r>
            <a:r>
              <a:rPr sz="2200" spc="110" dirty="0">
                <a:solidFill>
                  <a:srgbClr val="404040"/>
                </a:solidFill>
                <a:latin typeface="Arial MT"/>
                <a:cs typeface="Arial MT"/>
              </a:rPr>
              <a:t> </a:t>
            </a:r>
            <a:r>
              <a:rPr sz="2200" spc="-25" dirty="0">
                <a:solidFill>
                  <a:srgbClr val="404040"/>
                </a:solidFill>
                <a:latin typeface="Arial MT"/>
                <a:cs typeface="Arial MT"/>
              </a:rPr>
              <a:t>to </a:t>
            </a:r>
            <a:r>
              <a:rPr sz="2200" dirty="0">
                <a:solidFill>
                  <a:srgbClr val="404040"/>
                </a:solidFill>
                <a:latin typeface="Arial MT"/>
                <a:cs typeface="Arial MT"/>
              </a:rPr>
              <a:t>the</a:t>
            </a:r>
            <a:r>
              <a:rPr sz="2200" spc="-45" dirty="0">
                <a:solidFill>
                  <a:srgbClr val="404040"/>
                </a:solidFill>
                <a:latin typeface="Arial MT"/>
                <a:cs typeface="Arial MT"/>
              </a:rPr>
              <a:t> </a:t>
            </a:r>
            <a:r>
              <a:rPr sz="2200" dirty="0">
                <a:solidFill>
                  <a:srgbClr val="404040"/>
                </a:solidFill>
                <a:latin typeface="Arial MT"/>
                <a:cs typeface="Arial MT"/>
              </a:rPr>
              <a:t>way</a:t>
            </a:r>
            <a:r>
              <a:rPr sz="2200" spc="-40" dirty="0">
                <a:solidFill>
                  <a:srgbClr val="404040"/>
                </a:solidFill>
                <a:latin typeface="Arial MT"/>
                <a:cs typeface="Arial MT"/>
              </a:rPr>
              <a:t> </a:t>
            </a:r>
            <a:r>
              <a:rPr sz="2200" dirty="0">
                <a:solidFill>
                  <a:srgbClr val="404040"/>
                </a:solidFill>
                <a:latin typeface="Arial MT"/>
                <a:cs typeface="Arial MT"/>
              </a:rPr>
              <a:t>time</a:t>
            </a:r>
            <a:r>
              <a:rPr sz="2200" spc="-45" dirty="0">
                <a:solidFill>
                  <a:srgbClr val="404040"/>
                </a:solidFill>
                <a:latin typeface="Arial MT"/>
                <a:cs typeface="Arial MT"/>
              </a:rPr>
              <a:t> </a:t>
            </a:r>
            <a:r>
              <a:rPr sz="2200" dirty="0">
                <a:solidFill>
                  <a:srgbClr val="404040"/>
                </a:solidFill>
                <a:latin typeface="Arial MT"/>
                <a:cs typeface="Arial MT"/>
              </a:rPr>
              <a:t>is</a:t>
            </a:r>
            <a:r>
              <a:rPr sz="2200" spc="-40" dirty="0">
                <a:solidFill>
                  <a:srgbClr val="404040"/>
                </a:solidFill>
                <a:latin typeface="Arial MT"/>
                <a:cs typeface="Arial MT"/>
              </a:rPr>
              <a:t> </a:t>
            </a:r>
            <a:r>
              <a:rPr sz="2200" dirty="0">
                <a:solidFill>
                  <a:srgbClr val="404040"/>
                </a:solidFill>
                <a:latin typeface="Arial MT"/>
                <a:cs typeface="Arial MT"/>
              </a:rPr>
              <a:t>handled,</a:t>
            </a:r>
            <a:r>
              <a:rPr sz="2200" spc="-45" dirty="0">
                <a:solidFill>
                  <a:srgbClr val="404040"/>
                </a:solidFill>
                <a:latin typeface="Arial MT"/>
                <a:cs typeface="Arial MT"/>
              </a:rPr>
              <a:t> </a:t>
            </a:r>
            <a:r>
              <a:rPr sz="2200" dirty="0">
                <a:solidFill>
                  <a:srgbClr val="404040"/>
                </a:solidFill>
                <a:latin typeface="Arial MT"/>
                <a:cs typeface="Arial MT"/>
              </a:rPr>
              <a:t>and</a:t>
            </a:r>
            <a:r>
              <a:rPr sz="2200" spc="-40" dirty="0">
                <a:solidFill>
                  <a:srgbClr val="404040"/>
                </a:solidFill>
                <a:latin typeface="Arial MT"/>
                <a:cs typeface="Arial MT"/>
              </a:rPr>
              <a:t> </a:t>
            </a:r>
            <a:r>
              <a:rPr sz="2200" dirty="0">
                <a:solidFill>
                  <a:srgbClr val="404040"/>
                </a:solidFill>
                <a:latin typeface="Arial MT"/>
                <a:cs typeface="Arial MT"/>
              </a:rPr>
              <a:t>to</a:t>
            </a:r>
            <a:r>
              <a:rPr sz="2200" spc="-45" dirty="0">
                <a:solidFill>
                  <a:srgbClr val="404040"/>
                </a:solidFill>
                <a:latin typeface="Arial MT"/>
                <a:cs typeface="Arial MT"/>
              </a:rPr>
              <a:t> </a:t>
            </a:r>
            <a:r>
              <a:rPr sz="2200" dirty="0">
                <a:solidFill>
                  <a:srgbClr val="404040"/>
                </a:solidFill>
                <a:latin typeface="Arial MT"/>
                <a:cs typeface="Arial MT"/>
              </a:rPr>
              <a:t>the</a:t>
            </a:r>
            <a:r>
              <a:rPr sz="2200" spc="-40" dirty="0">
                <a:solidFill>
                  <a:srgbClr val="404040"/>
                </a:solidFill>
                <a:latin typeface="Arial MT"/>
                <a:cs typeface="Arial MT"/>
              </a:rPr>
              <a:t> </a:t>
            </a:r>
            <a:r>
              <a:rPr sz="2200" dirty="0">
                <a:solidFill>
                  <a:srgbClr val="404040"/>
                </a:solidFill>
                <a:latin typeface="Arial MT"/>
                <a:cs typeface="Arial MT"/>
              </a:rPr>
              <a:t>percepts</a:t>
            </a:r>
            <a:r>
              <a:rPr sz="2200" spc="-45" dirty="0">
                <a:solidFill>
                  <a:srgbClr val="404040"/>
                </a:solidFill>
                <a:latin typeface="Arial MT"/>
                <a:cs typeface="Arial MT"/>
              </a:rPr>
              <a:t> </a:t>
            </a:r>
            <a:r>
              <a:rPr sz="2200" dirty="0">
                <a:solidFill>
                  <a:srgbClr val="404040"/>
                </a:solidFill>
                <a:latin typeface="Arial MT"/>
                <a:cs typeface="Arial MT"/>
              </a:rPr>
              <a:t>and</a:t>
            </a:r>
            <a:r>
              <a:rPr sz="2200" spc="-40" dirty="0">
                <a:solidFill>
                  <a:srgbClr val="404040"/>
                </a:solidFill>
                <a:latin typeface="Arial MT"/>
                <a:cs typeface="Arial MT"/>
              </a:rPr>
              <a:t> </a:t>
            </a:r>
            <a:r>
              <a:rPr sz="2200" dirty="0">
                <a:solidFill>
                  <a:srgbClr val="404040"/>
                </a:solidFill>
                <a:latin typeface="Arial MT"/>
                <a:cs typeface="Arial MT"/>
              </a:rPr>
              <a:t>actions</a:t>
            </a:r>
            <a:r>
              <a:rPr sz="2200" spc="-45" dirty="0">
                <a:solidFill>
                  <a:srgbClr val="404040"/>
                </a:solidFill>
                <a:latin typeface="Arial MT"/>
                <a:cs typeface="Arial MT"/>
              </a:rPr>
              <a:t> </a:t>
            </a:r>
            <a:r>
              <a:rPr sz="2200" dirty="0">
                <a:solidFill>
                  <a:srgbClr val="404040"/>
                </a:solidFill>
                <a:latin typeface="Arial MT"/>
                <a:cs typeface="Arial MT"/>
              </a:rPr>
              <a:t>of</a:t>
            </a:r>
            <a:r>
              <a:rPr sz="2200" spc="-40" dirty="0">
                <a:solidFill>
                  <a:srgbClr val="404040"/>
                </a:solidFill>
                <a:latin typeface="Arial MT"/>
                <a:cs typeface="Arial MT"/>
              </a:rPr>
              <a:t> </a:t>
            </a:r>
            <a:r>
              <a:rPr sz="2200" dirty="0">
                <a:solidFill>
                  <a:srgbClr val="404040"/>
                </a:solidFill>
                <a:latin typeface="Arial MT"/>
                <a:cs typeface="Arial MT"/>
              </a:rPr>
              <a:t>the</a:t>
            </a:r>
            <a:r>
              <a:rPr sz="2200" spc="-45" dirty="0">
                <a:solidFill>
                  <a:srgbClr val="404040"/>
                </a:solidFill>
                <a:latin typeface="Arial MT"/>
                <a:cs typeface="Arial MT"/>
              </a:rPr>
              <a:t> </a:t>
            </a:r>
            <a:r>
              <a:rPr sz="2200" spc="-10" dirty="0">
                <a:solidFill>
                  <a:srgbClr val="404040"/>
                </a:solidFill>
                <a:latin typeface="Arial MT"/>
                <a:cs typeface="Arial MT"/>
              </a:rPr>
              <a:t>agent.</a:t>
            </a:r>
            <a:endParaRPr sz="2200">
              <a:latin typeface="Arial MT"/>
              <a:cs typeface="Arial MT"/>
            </a:endParaRPr>
          </a:p>
          <a:p>
            <a:pPr>
              <a:lnSpc>
                <a:spcPct val="100000"/>
              </a:lnSpc>
              <a:spcBef>
                <a:spcPts val="2110"/>
              </a:spcBef>
            </a:pPr>
            <a:endParaRPr sz="2200">
              <a:latin typeface="Arial MT"/>
              <a:cs typeface="Arial MT"/>
            </a:endParaRPr>
          </a:p>
          <a:p>
            <a:pPr marL="355600" marR="5080" indent="-342900">
              <a:lnSpc>
                <a:spcPct val="100000"/>
              </a:lnSpc>
              <a:tabLst>
                <a:tab pos="433705" algn="l"/>
                <a:tab pos="983615" algn="l"/>
                <a:tab pos="2247900" algn="l"/>
                <a:tab pos="2766060" algn="l"/>
                <a:tab pos="3625215" algn="l"/>
                <a:tab pos="5294630" algn="l"/>
                <a:tab pos="5874385" algn="l"/>
                <a:tab pos="6159500" algn="l"/>
                <a:tab pos="6878955" algn="l"/>
                <a:tab pos="7957820" algn="l"/>
                <a:tab pos="8320405" algn="l"/>
                <a:tab pos="9319260" algn="l"/>
              </a:tabLst>
            </a:pPr>
            <a:r>
              <a:rPr sz="1800" spc="-50" dirty="0">
                <a:solidFill>
                  <a:srgbClr val="90C226"/>
                </a:solidFill>
                <a:latin typeface="Marlett"/>
                <a:cs typeface="Marlett"/>
              </a:rPr>
              <a:t></a:t>
            </a:r>
            <a:r>
              <a:rPr sz="1800" dirty="0">
                <a:solidFill>
                  <a:srgbClr val="90C226"/>
                </a:solidFill>
                <a:latin typeface="Times New Roman"/>
                <a:cs typeface="Times New Roman"/>
              </a:rPr>
              <a:t>		</a:t>
            </a:r>
            <a:r>
              <a:rPr sz="2200" spc="-25" dirty="0">
                <a:solidFill>
                  <a:srgbClr val="404040"/>
                </a:solidFill>
                <a:latin typeface="Arial MT"/>
                <a:cs typeface="Arial MT"/>
              </a:rPr>
              <a:t>For</a:t>
            </a:r>
            <a:r>
              <a:rPr sz="2200" dirty="0">
                <a:solidFill>
                  <a:srgbClr val="404040"/>
                </a:solidFill>
                <a:latin typeface="Arial MT"/>
                <a:cs typeface="Arial MT"/>
              </a:rPr>
              <a:t>	</a:t>
            </a:r>
            <a:r>
              <a:rPr sz="2200" spc="-10" dirty="0">
                <a:solidFill>
                  <a:srgbClr val="404040"/>
                </a:solidFill>
                <a:latin typeface="Arial MT"/>
                <a:cs typeface="Arial MT"/>
              </a:rPr>
              <a:t>example,</a:t>
            </a:r>
            <a:r>
              <a:rPr sz="2200" dirty="0">
                <a:solidFill>
                  <a:srgbClr val="404040"/>
                </a:solidFill>
                <a:latin typeface="Arial MT"/>
                <a:cs typeface="Arial MT"/>
              </a:rPr>
              <a:t>	</a:t>
            </a:r>
            <a:r>
              <a:rPr sz="2200" spc="-25" dirty="0">
                <a:solidFill>
                  <a:srgbClr val="404040"/>
                </a:solidFill>
                <a:latin typeface="Arial MT"/>
                <a:cs typeface="Arial MT"/>
              </a:rPr>
              <a:t>the</a:t>
            </a:r>
            <a:r>
              <a:rPr sz="2200" dirty="0">
                <a:solidFill>
                  <a:srgbClr val="404040"/>
                </a:solidFill>
                <a:latin typeface="Arial MT"/>
                <a:cs typeface="Arial MT"/>
              </a:rPr>
              <a:t>	</a:t>
            </a:r>
            <a:r>
              <a:rPr sz="2200" spc="-10" dirty="0">
                <a:solidFill>
                  <a:srgbClr val="404040"/>
                </a:solidFill>
                <a:latin typeface="Arial MT"/>
                <a:cs typeface="Arial MT"/>
              </a:rPr>
              <a:t>chess</a:t>
            </a:r>
            <a:r>
              <a:rPr sz="2200" dirty="0">
                <a:solidFill>
                  <a:srgbClr val="404040"/>
                </a:solidFill>
                <a:latin typeface="Arial MT"/>
                <a:cs typeface="Arial MT"/>
              </a:rPr>
              <a:t>	</a:t>
            </a:r>
            <a:r>
              <a:rPr sz="2200" spc="-10" dirty="0">
                <a:solidFill>
                  <a:srgbClr val="404040"/>
                </a:solidFill>
                <a:latin typeface="Arial MT"/>
                <a:cs typeface="Arial MT"/>
              </a:rPr>
              <a:t>environment</a:t>
            </a:r>
            <a:r>
              <a:rPr sz="2200" dirty="0">
                <a:solidFill>
                  <a:srgbClr val="404040"/>
                </a:solidFill>
                <a:latin typeface="Arial MT"/>
                <a:cs typeface="Arial MT"/>
              </a:rPr>
              <a:t>	</a:t>
            </a:r>
            <a:r>
              <a:rPr sz="2200" spc="-25" dirty="0">
                <a:solidFill>
                  <a:srgbClr val="404040"/>
                </a:solidFill>
                <a:latin typeface="Arial MT"/>
                <a:cs typeface="Arial MT"/>
              </a:rPr>
              <a:t>has</a:t>
            </a:r>
            <a:r>
              <a:rPr sz="2200" dirty="0">
                <a:solidFill>
                  <a:srgbClr val="404040"/>
                </a:solidFill>
                <a:latin typeface="Arial MT"/>
                <a:cs typeface="Arial MT"/>
              </a:rPr>
              <a:t>	</a:t>
            </a:r>
            <a:r>
              <a:rPr sz="2200" spc="-50" dirty="0">
                <a:solidFill>
                  <a:srgbClr val="404040"/>
                </a:solidFill>
                <a:latin typeface="Arial MT"/>
                <a:cs typeface="Arial MT"/>
              </a:rPr>
              <a:t>a</a:t>
            </a:r>
            <a:r>
              <a:rPr sz="2200" dirty="0">
                <a:solidFill>
                  <a:srgbClr val="404040"/>
                </a:solidFill>
                <a:latin typeface="Arial MT"/>
                <a:cs typeface="Arial MT"/>
              </a:rPr>
              <a:t>	</a:t>
            </a:r>
            <a:r>
              <a:rPr sz="2200" spc="-10" dirty="0">
                <a:solidFill>
                  <a:srgbClr val="404040"/>
                </a:solidFill>
                <a:latin typeface="Arial MT"/>
                <a:cs typeface="Arial MT"/>
              </a:rPr>
              <a:t>finite</a:t>
            </a:r>
            <a:r>
              <a:rPr sz="2200" dirty="0">
                <a:solidFill>
                  <a:srgbClr val="404040"/>
                </a:solidFill>
                <a:latin typeface="Arial MT"/>
                <a:cs typeface="Arial MT"/>
              </a:rPr>
              <a:t>	</a:t>
            </a:r>
            <a:r>
              <a:rPr sz="2200" spc="-10" dirty="0">
                <a:solidFill>
                  <a:srgbClr val="404040"/>
                </a:solidFill>
                <a:latin typeface="Arial MT"/>
                <a:cs typeface="Arial MT"/>
              </a:rPr>
              <a:t>number</a:t>
            </a:r>
            <a:r>
              <a:rPr sz="2200" dirty="0">
                <a:solidFill>
                  <a:srgbClr val="404040"/>
                </a:solidFill>
                <a:latin typeface="Arial MT"/>
                <a:cs typeface="Arial MT"/>
              </a:rPr>
              <a:t>	</a:t>
            </a:r>
            <a:r>
              <a:rPr sz="2200" spc="-25" dirty="0">
                <a:solidFill>
                  <a:srgbClr val="404040"/>
                </a:solidFill>
                <a:latin typeface="Arial MT"/>
                <a:cs typeface="Arial MT"/>
              </a:rPr>
              <a:t>of</a:t>
            </a:r>
            <a:r>
              <a:rPr sz="2200" dirty="0">
                <a:solidFill>
                  <a:srgbClr val="404040"/>
                </a:solidFill>
                <a:latin typeface="Arial MT"/>
                <a:cs typeface="Arial MT"/>
              </a:rPr>
              <a:t>	</a:t>
            </a:r>
            <a:r>
              <a:rPr sz="2200" spc="-10" dirty="0">
                <a:solidFill>
                  <a:srgbClr val="404040"/>
                </a:solidFill>
                <a:latin typeface="Arial MT"/>
                <a:cs typeface="Arial MT"/>
              </a:rPr>
              <a:t>distinct</a:t>
            </a:r>
            <a:r>
              <a:rPr sz="2200" dirty="0">
                <a:solidFill>
                  <a:srgbClr val="404040"/>
                </a:solidFill>
                <a:latin typeface="Arial MT"/>
                <a:cs typeface="Arial MT"/>
              </a:rPr>
              <a:t>	</a:t>
            </a:r>
            <a:r>
              <a:rPr sz="2200" spc="-10" dirty="0">
                <a:solidFill>
                  <a:srgbClr val="404040"/>
                </a:solidFill>
                <a:latin typeface="Arial MT"/>
                <a:cs typeface="Arial MT"/>
              </a:rPr>
              <a:t>states </a:t>
            </a:r>
            <a:r>
              <a:rPr sz="2200" dirty="0">
                <a:solidFill>
                  <a:srgbClr val="404040"/>
                </a:solidFill>
                <a:latin typeface="Arial MT"/>
                <a:cs typeface="Arial MT"/>
              </a:rPr>
              <a:t>(excluding</a:t>
            </a:r>
            <a:r>
              <a:rPr sz="2200" spc="-60" dirty="0">
                <a:solidFill>
                  <a:srgbClr val="404040"/>
                </a:solidFill>
                <a:latin typeface="Arial MT"/>
                <a:cs typeface="Arial MT"/>
              </a:rPr>
              <a:t> </a:t>
            </a:r>
            <a:r>
              <a:rPr sz="2200" dirty="0">
                <a:solidFill>
                  <a:srgbClr val="404040"/>
                </a:solidFill>
                <a:latin typeface="Arial MT"/>
                <a:cs typeface="Arial MT"/>
              </a:rPr>
              <a:t>the</a:t>
            </a:r>
            <a:r>
              <a:rPr sz="2200" spc="-60" dirty="0">
                <a:solidFill>
                  <a:srgbClr val="404040"/>
                </a:solidFill>
                <a:latin typeface="Arial MT"/>
                <a:cs typeface="Arial MT"/>
              </a:rPr>
              <a:t> </a:t>
            </a:r>
            <a:r>
              <a:rPr sz="2200" dirty="0">
                <a:solidFill>
                  <a:srgbClr val="404040"/>
                </a:solidFill>
                <a:latin typeface="Arial MT"/>
                <a:cs typeface="Arial MT"/>
              </a:rPr>
              <a:t>clock).</a:t>
            </a:r>
            <a:r>
              <a:rPr sz="2200" spc="-60" dirty="0">
                <a:solidFill>
                  <a:srgbClr val="404040"/>
                </a:solidFill>
                <a:latin typeface="Arial MT"/>
                <a:cs typeface="Arial MT"/>
              </a:rPr>
              <a:t> </a:t>
            </a:r>
            <a:r>
              <a:rPr sz="2200" dirty="0">
                <a:solidFill>
                  <a:srgbClr val="404040"/>
                </a:solidFill>
                <a:latin typeface="Arial MT"/>
                <a:cs typeface="Arial MT"/>
              </a:rPr>
              <a:t>Chess</a:t>
            </a:r>
            <a:r>
              <a:rPr sz="2200" spc="-60" dirty="0">
                <a:solidFill>
                  <a:srgbClr val="404040"/>
                </a:solidFill>
                <a:latin typeface="Arial MT"/>
                <a:cs typeface="Arial MT"/>
              </a:rPr>
              <a:t> </a:t>
            </a:r>
            <a:r>
              <a:rPr sz="2200" dirty="0">
                <a:solidFill>
                  <a:srgbClr val="404040"/>
                </a:solidFill>
                <a:latin typeface="Arial MT"/>
                <a:cs typeface="Arial MT"/>
              </a:rPr>
              <a:t>also</a:t>
            </a:r>
            <a:r>
              <a:rPr sz="2200" spc="-55" dirty="0">
                <a:solidFill>
                  <a:srgbClr val="404040"/>
                </a:solidFill>
                <a:latin typeface="Arial MT"/>
                <a:cs typeface="Arial MT"/>
              </a:rPr>
              <a:t> </a:t>
            </a:r>
            <a:r>
              <a:rPr sz="2200" dirty="0">
                <a:solidFill>
                  <a:srgbClr val="404040"/>
                </a:solidFill>
                <a:latin typeface="Arial MT"/>
                <a:cs typeface="Arial MT"/>
              </a:rPr>
              <a:t>has</a:t>
            </a:r>
            <a:r>
              <a:rPr sz="2200" spc="-60" dirty="0">
                <a:solidFill>
                  <a:srgbClr val="404040"/>
                </a:solidFill>
                <a:latin typeface="Arial MT"/>
                <a:cs typeface="Arial MT"/>
              </a:rPr>
              <a:t> </a:t>
            </a:r>
            <a:r>
              <a:rPr sz="2200" dirty="0">
                <a:solidFill>
                  <a:srgbClr val="404040"/>
                </a:solidFill>
                <a:latin typeface="Arial MT"/>
                <a:cs typeface="Arial MT"/>
              </a:rPr>
              <a:t>a</a:t>
            </a:r>
            <a:r>
              <a:rPr sz="2200" spc="-60" dirty="0">
                <a:solidFill>
                  <a:srgbClr val="404040"/>
                </a:solidFill>
                <a:latin typeface="Arial MT"/>
                <a:cs typeface="Arial MT"/>
              </a:rPr>
              <a:t> </a:t>
            </a:r>
            <a:r>
              <a:rPr sz="2200" dirty="0">
                <a:solidFill>
                  <a:srgbClr val="404040"/>
                </a:solidFill>
                <a:latin typeface="Arial MT"/>
                <a:cs typeface="Arial MT"/>
              </a:rPr>
              <a:t>discrete</a:t>
            </a:r>
            <a:r>
              <a:rPr sz="2200" spc="-60" dirty="0">
                <a:solidFill>
                  <a:srgbClr val="404040"/>
                </a:solidFill>
                <a:latin typeface="Arial MT"/>
                <a:cs typeface="Arial MT"/>
              </a:rPr>
              <a:t> </a:t>
            </a:r>
            <a:r>
              <a:rPr sz="2200" dirty="0">
                <a:solidFill>
                  <a:srgbClr val="404040"/>
                </a:solidFill>
                <a:latin typeface="Arial MT"/>
                <a:cs typeface="Arial MT"/>
              </a:rPr>
              <a:t>set</a:t>
            </a:r>
            <a:r>
              <a:rPr sz="2200" spc="-55" dirty="0">
                <a:solidFill>
                  <a:srgbClr val="404040"/>
                </a:solidFill>
                <a:latin typeface="Arial MT"/>
                <a:cs typeface="Arial MT"/>
              </a:rPr>
              <a:t> </a:t>
            </a:r>
            <a:r>
              <a:rPr sz="2200" dirty="0">
                <a:solidFill>
                  <a:srgbClr val="404040"/>
                </a:solidFill>
                <a:latin typeface="Arial MT"/>
                <a:cs typeface="Arial MT"/>
              </a:rPr>
              <a:t>of</a:t>
            </a:r>
            <a:r>
              <a:rPr sz="2200" spc="-60" dirty="0">
                <a:solidFill>
                  <a:srgbClr val="404040"/>
                </a:solidFill>
                <a:latin typeface="Arial MT"/>
                <a:cs typeface="Arial MT"/>
              </a:rPr>
              <a:t> </a:t>
            </a:r>
            <a:r>
              <a:rPr sz="2200" dirty="0">
                <a:solidFill>
                  <a:srgbClr val="404040"/>
                </a:solidFill>
                <a:latin typeface="Arial MT"/>
                <a:cs typeface="Arial MT"/>
              </a:rPr>
              <a:t>percepts</a:t>
            </a:r>
            <a:r>
              <a:rPr sz="2200" spc="-60" dirty="0">
                <a:solidFill>
                  <a:srgbClr val="404040"/>
                </a:solidFill>
                <a:latin typeface="Arial MT"/>
                <a:cs typeface="Arial MT"/>
              </a:rPr>
              <a:t> </a:t>
            </a:r>
            <a:r>
              <a:rPr sz="2200" dirty="0">
                <a:solidFill>
                  <a:srgbClr val="404040"/>
                </a:solidFill>
                <a:latin typeface="Arial MT"/>
                <a:cs typeface="Arial MT"/>
              </a:rPr>
              <a:t>and</a:t>
            </a:r>
            <a:r>
              <a:rPr sz="2200" spc="-60" dirty="0">
                <a:solidFill>
                  <a:srgbClr val="404040"/>
                </a:solidFill>
                <a:latin typeface="Arial MT"/>
                <a:cs typeface="Arial MT"/>
              </a:rPr>
              <a:t> </a:t>
            </a:r>
            <a:r>
              <a:rPr sz="2200" spc="-10" dirty="0">
                <a:solidFill>
                  <a:srgbClr val="404040"/>
                </a:solidFill>
                <a:latin typeface="Arial MT"/>
                <a:cs typeface="Arial MT"/>
              </a:rPr>
              <a:t>actions.</a:t>
            </a:r>
            <a:endParaRPr sz="2200">
              <a:latin typeface="Arial MT"/>
              <a:cs typeface="Arial M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7420504" y="-4762"/>
            <a:ext cx="4773295" cy="6867525"/>
            <a:chOff x="7420504" y="-4762"/>
            <a:chExt cx="4773295" cy="6867525"/>
          </a:xfrm>
        </p:grpSpPr>
        <p:sp>
          <p:nvSpPr>
            <p:cNvPr id="3" name="object 3"/>
            <p:cNvSpPr/>
            <p:nvPr/>
          </p:nvSpPr>
          <p:spPr>
            <a:xfrm>
              <a:off x="9371011" y="0"/>
              <a:ext cx="1219200" cy="6858000"/>
            </a:xfrm>
            <a:custGeom>
              <a:avLst/>
              <a:gdLst/>
              <a:ahLst/>
              <a:cxnLst/>
              <a:rect l="l" t="t" r="r" b="b"/>
              <a:pathLst>
                <a:path w="1219200" h="6858000">
                  <a:moveTo>
                    <a:pt x="0" y="0"/>
                  </a:moveTo>
                  <a:lnTo>
                    <a:pt x="1219200" y="6858000"/>
                  </a:lnTo>
                </a:path>
              </a:pathLst>
            </a:custGeom>
            <a:ln w="9525">
              <a:solidFill>
                <a:srgbClr val="BFBFBF"/>
              </a:solidFill>
            </a:ln>
          </p:spPr>
          <p:txBody>
            <a:bodyPr wrap="square" lIns="0" tIns="0" rIns="0" bIns="0" rtlCol="0"/>
            <a:lstStyle/>
            <a:p>
              <a:endParaRPr/>
            </a:p>
          </p:txBody>
        </p:sp>
        <p:sp>
          <p:nvSpPr>
            <p:cNvPr id="4" name="object 4"/>
            <p:cNvSpPr/>
            <p:nvPr/>
          </p:nvSpPr>
          <p:spPr>
            <a:xfrm>
              <a:off x="7425266" y="3681412"/>
              <a:ext cx="4763770" cy="3176905"/>
            </a:xfrm>
            <a:custGeom>
              <a:avLst/>
              <a:gdLst/>
              <a:ahLst/>
              <a:cxnLst/>
              <a:rect l="l" t="t" r="r" b="b"/>
              <a:pathLst>
                <a:path w="4763770" h="3176904">
                  <a:moveTo>
                    <a:pt x="4763558" y="0"/>
                  </a:moveTo>
                  <a:lnTo>
                    <a:pt x="0" y="3176587"/>
                  </a:lnTo>
                </a:path>
              </a:pathLst>
            </a:custGeom>
            <a:ln w="9525">
              <a:solidFill>
                <a:srgbClr val="D9D9D9"/>
              </a:solidFill>
            </a:ln>
          </p:spPr>
          <p:txBody>
            <a:bodyPr wrap="square" lIns="0" tIns="0" rIns="0" bIns="0" rtlCol="0"/>
            <a:lstStyle/>
            <a:p>
              <a:endParaRPr/>
            </a:p>
          </p:txBody>
        </p:sp>
        <p:sp>
          <p:nvSpPr>
            <p:cNvPr id="5" name="object 5"/>
            <p:cNvSpPr/>
            <p:nvPr/>
          </p:nvSpPr>
          <p:spPr>
            <a:xfrm>
              <a:off x="9181476" y="0"/>
              <a:ext cx="3007360" cy="6858000"/>
            </a:xfrm>
            <a:custGeom>
              <a:avLst/>
              <a:gdLst/>
              <a:ahLst/>
              <a:cxnLst/>
              <a:rect l="l" t="t" r="r" b="b"/>
              <a:pathLst>
                <a:path w="3007359" h="6858000">
                  <a:moveTo>
                    <a:pt x="3007348" y="6858000"/>
                  </a:moveTo>
                  <a:lnTo>
                    <a:pt x="0" y="6858000"/>
                  </a:lnTo>
                  <a:lnTo>
                    <a:pt x="2043010" y="0"/>
                  </a:lnTo>
                  <a:lnTo>
                    <a:pt x="3007348" y="0"/>
                  </a:lnTo>
                  <a:lnTo>
                    <a:pt x="3007348" y="6858000"/>
                  </a:lnTo>
                  <a:close/>
                </a:path>
              </a:pathLst>
            </a:custGeom>
            <a:solidFill>
              <a:srgbClr val="90C226">
                <a:alpha val="29803"/>
              </a:srgbClr>
            </a:solidFill>
          </p:spPr>
          <p:txBody>
            <a:bodyPr wrap="square" lIns="0" tIns="0" rIns="0" bIns="0" rtlCol="0"/>
            <a:lstStyle/>
            <a:p>
              <a:endParaRPr/>
            </a:p>
          </p:txBody>
        </p:sp>
        <p:sp>
          <p:nvSpPr>
            <p:cNvPr id="6" name="object 6"/>
            <p:cNvSpPr/>
            <p:nvPr/>
          </p:nvSpPr>
          <p:spPr>
            <a:xfrm>
              <a:off x="9604933" y="0"/>
              <a:ext cx="2587625" cy="6858000"/>
            </a:xfrm>
            <a:custGeom>
              <a:avLst/>
              <a:gdLst/>
              <a:ahLst/>
              <a:cxnLst/>
              <a:rect l="l" t="t" r="r" b="b"/>
              <a:pathLst>
                <a:path w="2587625" h="6858000">
                  <a:moveTo>
                    <a:pt x="2587066" y="6858000"/>
                  </a:moveTo>
                  <a:lnTo>
                    <a:pt x="1207968" y="6858000"/>
                  </a:lnTo>
                  <a:lnTo>
                    <a:pt x="0" y="0"/>
                  </a:lnTo>
                  <a:lnTo>
                    <a:pt x="2587066" y="0"/>
                  </a:lnTo>
                  <a:lnTo>
                    <a:pt x="2587066" y="6858000"/>
                  </a:lnTo>
                  <a:close/>
                </a:path>
              </a:pathLst>
            </a:custGeom>
            <a:solidFill>
              <a:srgbClr val="90C226">
                <a:alpha val="19999"/>
              </a:srgbClr>
            </a:solidFill>
          </p:spPr>
          <p:txBody>
            <a:bodyPr wrap="square" lIns="0" tIns="0" rIns="0" bIns="0" rtlCol="0"/>
            <a:lstStyle/>
            <a:p>
              <a:endParaRPr/>
            </a:p>
          </p:txBody>
        </p:sp>
        <p:sp>
          <p:nvSpPr>
            <p:cNvPr id="7" name="object 7"/>
            <p:cNvSpPr/>
            <p:nvPr/>
          </p:nvSpPr>
          <p:spPr>
            <a:xfrm>
              <a:off x="8932332" y="3048000"/>
              <a:ext cx="3260090" cy="3810000"/>
            </a:xfrm>
            <a:custGeom>
              <a:avLst/>
              <a:gdLst/>
              <a:ahLst/>
              <a:cxnLst/>
              <a:rect l="l" t="t" r="r" b="b"/>
              <a:pathLst>
                <a:path w="3260090" h="3810000">
                  <a:moveTo>
                    <a:pt x="3259666" y="3810000"/>
                  </a:moveTo>
                  <a:lnTo>
                    <a:pt x="0" y="3810000"/>
                  </a:lnTo>
                  <a:lnTo>
                    <a:pt x="3259666" y="0"/>
                  </a:lnTo>
                  <a:lnTo>
                    <a:pt x="3259666" y="3810000"/>
                  </a:lnTo>
                  <a:close/>
                </a:path>
              </a:pathLst>
            </a:custGeom>
            <a:solidFill>
              <a:srgbClr val="54A021">
                <a:alpha val="72155"/>
              </a:srgbClr>
            </a:solidFill>
          </p:spPr>
          <p:txBody>
            <a:bodyPr wrap="square" lIns="0" tIns="0" rIns="0" bIns="0" rtlCol="0"/>
            <a:lstStyle/>
            <a:p>
              <a:endParaRPr/>
            </a:p>
          </p:txBody>
        </p:sp>
        <p:sp>
          <p:nvSpPr>
            <p:cNvPr id="8" name="object 8"/>
            <p:cNvSpPr/>
            <p:nvPr/>
          </p:nvSpPr>
          <p:spPr>
            <a:xfrm>
              <a:off x="9337546" y="0"/>
              <a:ext cx="2851785" cy="6858000"/>
            </a:xfrm>
            <a:custGeom>
              <a:avLst/>
              <a:gdLst/>
              <a:ahLst/>
              <a:cxnLst/>
              <a:rect l="l" t="t" r="r" b="b"/>
              <a:pathLst>
                <a:path w="2851784" h="6858000">
                  <a:moveTo>
                    <a:pt x="2851279" y="6858000"/>
                  </a:moveTo>
                  <a:lnTo>
                    <a:pt x="2467704" y="6858000"/>
                  </a:lnTo>
                  <a:lnTo>
                    <a:pt x="0" y="0"/>
                  </a:lnTo>
                  <a:lnTo>
                    <a:pt x="2851279" y="0"/>
                  </a:lnTo>
                  <a:lnTo>
                    <a:pt x="2851279" y="6858000"/>
                  </a:lnTo>
                  <a:close/>
                </a:path>
              </a:pathLst>
            </a:custGeom>
            <a:solidFill>
              <a:srgbClr val="3F7819">
                <a:alpha val="69802"/>
              </a:srgbClr>
            </a:solidFill>
          </p:spPr>
          <p:txBody>
            <a:bodyPr wrap="square" lIns="0" tIns="0" rIns="0" bIns="0" rtlCol="0"/>
            <a:lstStyle/>
            <a:p>
              <a:endParaRPr/>
            </a:p>
          </p:txBody>
        </p:sp>
        <p:sp>
          <p:nvSpPr>
            <p:cNvPr id="9" name="object 9"/>
            <p:cNvSpPr/>
            <p:nvPr/>
          </p:nvSpPr>
          <p:spPr>
            <a:xfrm>
              <a:off x="10898730" y="0"/>
              <a:ext cx="1290320" cy="6858000"/>
            </a:xfrm>
            <a:custGeom>
              <a:avLst/>
              <a:gdLst/>
              <a:ahLst/>
              <a:cxnLst/>
              <a:rect l="l" t="t" r="r" b="b"/>
              <a:pathLst>
                <a:path w="1290320" h="6858000">
                  <a:moveTo>
                    <a:pt x="1290094" y="6858000"/>
                  </a:moveTo>
                  <a:lnTo>
                    <a:pt x="0" y="6858000"/>
                  </a:lnTo>
                  <a:lnTo>
                    <a:pt x="1018477" y="0"/>
                  </a:lnTo>
                  <a:lnTo>
                    <a:pt x="1290094" y="0"/>
                  </a:lnTo>
                  <a:lnTo>
                    <a:pt x="1290094" y="6858000"/>
                  </a:lnTo>
                  <a:close/>
                </a:path>
              </a:pathLst>
            </a:custGeom>
            <a:solidFill>
              <a:srgbClr val="C0E474">
                <a:alpha val="69802"/>
              </a:srgbClr>
            </a:solidFill>
          </p:spPr>
          <p:txBody>
            <a:bodyPr wrap="square" lIns="0" tIns="0" rIns="0" bIns="0" rtlCol="0"/>
            <a:lstStyle/>
            <a:p>
              <a:endParaRPr/>
            </a:p>
          </p:txBody>
        </p:sp>
        <p:sp>
          <p:nvSpPr>
            <p:cNvPr id="10" name="object 10"/>
            <p:cNvSpPr/>
            <p:nvPr/>
          </p:nvSpPr>
          <p:spPr>
            <a:xfrm>
              <a:off x="10940367" y="0"/>
              <a:ext cx="1249045" cy="6858000"/>
            </a:xfrm>
            <a:custGeom>
              <a:avLst/>
              <a:gdLst/>
              <a:ahLst/>
              <a:cxnLst/>
              <a:rect l="l" t="t" r="r" b="b"/>
              <a:pathLst>
                <a:path w="1249045" h="6858000">
                  <a:moveTo>
                    <a:pt x="1248457" y="6858000"/>
                  </a:moveTo>
                  <a:lnTo>
                    <a:pt x="1108013" y="6858000"/>
                  </a:lnTo>
                  <a:lnTo>
                    <a:pt x="0" y="0"/>
                  </a:lnTo>
                  <a:lnTo>
                    <a:pt x="1248457" y="0"/>
                  </a:lnTo>
                  <a:lnTo>
                    <a:pt x="1248457" y="6858000"/>
                  </a:lnTo>
                  <a:close/>
                </a:path>
              </a:pathLst>
            </a:custGeom>
            <a:solidFill>
              <a:srgbClr val="90C226">
                <a:alpha val="65097"/>
              </a:srgbClr>
            </a:solidFill>
          </p:spPr>
          <p:txBody>
            <a:bodyPr wrap="square" lIns="0" tIns="0" rIns="0" bIns="0" rtlCol="0"/>
            <a:lstStyle/>
            <a:p>
              <a:endParaRPr/>
            </a:p>
          </p:txBody>
        </p:sp>
        <p:sp>
          <p:nvSpPr>
            <p:cNvPr id="11" name="object 11"/>
            <p:cNvSpPr/>
            <p:nvPr/>
          </p:nvSpPr>
          <p:spPr>
            <a:xfrm>
              <a:off x="10371666" y="3589866"/>
              <a:ext cx="1817370" cy="3268345"/>
            </a:xfrm>
            <a:custGeom>
              <a:avLst/>
              <a:gdLst/>
              <a:ahLst/>
              <a:cxnLst/>
              <a:rect l="l" t="t" r="r" b="b"/>
              <a:pathLst>
                <a:path w="1817370" h="3268345">
                  <a:moveTo>
                    <a:pt x="1817158" y="3268133"/>
                  </a:moveTo>
                  <a:lnTo>
                    <a:pt x="0" y="3268133"/>
                  </a:lnTo>
                  <a:lnTo>
                    <a:pt x="1817158" y="0"/>
                  </a:lnTo>
                  <a:lnTo>
                    <a:pt x="1817158" y="3268133"/>
                  </a:lnTo>
                  <a:close/>
                </a:path>
              </a:pathLst>
            </a:custGeom>
            <a:solidFill>
              <a:srgbClr val="90C226">
                <a:alpha val="79998"/>
              </a:srgbClr>
            </a:solidFill>
          </p:spPr>
          <p:txBody>
            <a:bodyPr wrap="square" lIns="0" tIns="0" rIns="0" bIns="0" rtlCol="0"/>
            <a:lstStyle/>
            <a:p>
              <a:endParaRPr/>
            </a:p>
          </p:txBody>
        </p:sp>
      </p:grpSp>
      <p:sp>
        <p:nvSpPr>
          <p:cNvPr id="12" name="object 12"/>
          <p:cNvSpPr/>
          <p:nvPr/>
        </p:nvSpPr>
        <p:spPr>
          <a:xfrm>
            <a:off x="0" y="4013200"/>
            <a:ext cx="448945" cy="2844800"/>
          </a:xfrm>
          <a:custGeom>
            <a:avLst/>
            <a:gdLst/>
            <a:ahLst/>
            <a:cxnLst/>
            <a:rect l="l" t="t" r="r" b="b"/>
            <a:pathLst>
              <a:path w="448945" h="2844800">
                <a:moveTo>
                  <a:pt x="448732" y="2844800"/>
                </a:moveTo>
                <a:lnTo>
                  <a:pt x="0" y="2844800"/>
                </a:lnTo>
                <a:lnTo>
                  <a:pt x="0" y="0"/>
                </a:lnTo>
                <a:lnTo>
                  <a:pt x="448732" y="2844800"/>
                </a:lnTo>
                <a:close/>
              </a:path>
            </a:pathLst>
          </a:custGeom>
          <a:solidFill>
            <a:srgbClr val="90C226">
              <a:alpha val="85096"/>
            </a:srgbClr>
          </a:solidFill>
        </p:spPr>
        <p:txBody>
          <a:bodyPr wrap="square" lIns="0" tIns="0" rIns="0" bIns="0" rtlCol="0"/>
          <a:lstStyle/>
          <a:p>
            <a:endParaRPr/>
          </a:p>
        </p:txBody>
      </p:sp>
      <p:sp>
        <p:nvSpPr>
          <p:cNvPr id="13" name="object 13"/>
          <p:cNvSpPr txBox="1"/>
          <p:nvPr/>
        </p:nvSpPr>
        <p:spPr>
          <a:xfrm>
            <a:off x="210194" y="2265815"/>
            <a:ext cx="10206990" cy="3211830"/>
          </a:xfrm>
          <a:prstGeom prst="rect">
            <a:avLst/>
          </a:prstGeom>
        </p:spPr>
        <p:txBody>
          <a:bodyPr vert="horz" wrap="square" lIns="0" tIns="88900" rIns="0" bIns="0" rtlCol="0">
            <a:spAutoFit/>
          </a:bodyPr>
          <a:lstStyle/>
          <a:p>
            <a:pPr marL="355600" marR="5715" indent="-342900" algn="just">
              <a:lnSpc>
                <a:spcPts val="2500"/>
              </a:lnSpc>
              <a:spcBef>
                <a:spcPts val="700"/>
              </a:spcBef>
            </a:pPr>
            <a:r>
              <a:rPr sz="2100" dirty="0">
                <a:solidFill>
                  <a:srgbClr val="90C226"/>
                </a:solidFill>
                <a:latin typeface="Marlett"/>
                <a:cs typeface="Marlett"/>
              </a:rPr>
              <a:t></a:t>
            </a:r>
            <a:r>
              <a:rPr sz="2100" spc="15" dirty="0">
                <a:solidFill>
                  <a:srgbClr val="90C226"/>
                </a:solidFill>
                <a:latin typeface="Times New Roman"/>
                <a:cs typeface="Times New Roman"/>
              </a:rPr>
              <a:t> </a:t>
            </a:r>
            <a:r>
              <a:rPr sz="2600" spc="-35" dirty="0">
                <a:solidFill>
                  <a:srgbClr val="404040"/>
                </a:solidFill>
                <a:latin typeface="Arial MT"/>
                <a:cs typeface="Arial MT"/>
              </a:rPr>
              <a:t>Taxi</a:t>
            </a:r>
            <a:r>
              <a:rPr sz="2600" spc="10" dirty="0">
                <a:solidFill>
                  <a:srgbClr val="404040"/>
                </a:solidFill>
                <a:latin typeface="Arial MT"/>
                <a:cs typeface="Arial MT"/>
              </a:rPr>
              <a:t> </a:t>
            </a:r>
            <a:r>
              <a:rPr sz="2600" dirty="0">
                <a:solidFill>
                  <a:srgbClr val="404040"/>
                </a:solidFill>
                <a:latin typeface="Arial MT"/>
                <a:cs typeface="Arial MT"/>
              </a:rPr>
              <a:t>driving</a:t>
            </a:r>
            <a:r>
              <a:rPr sz="2600" spc="20" dirty="0">
                <a:solidFill>
                  <a:srgbClr val="404040"/>
                </a:solidFill>
                <a:latin typeface="Arial MT"/>
                <a:cs typeface="Arial MT"/>
              </a:rPr>
              <a:t> </a:t>
            </a:r>
            <a:r>
              <a:rPr sz="2600" dirty="0">
                <a:solidFill>
                  <a:srgbClr val="404040"/>
                </a:solidFill>
                <a:latin typeface="Arial MT"/>
                <a:cs typeface="Arial MT"/>
              </a:rPr>
              <a:t>is</a:t>
            </a:r>
            <a:r>
              <a:rPr sz="2600" spc="10" dirty="0">
                <a:solidFill>
                  <a:srgbClr val="404040"/>
                </a:solidFill>
                <a:latin typeface="Arial MT"/>
                <a:cs typeface="Arial MT"/>
              </a:rPr>
              <a:t> </a:t>
            </a:r>
            <a:r>
              <a:rPr sz="2600" dirty="0">
                <a:solidFill>
                  <a:srgbClr val="404040"/>
                </a:solidFill>
                <a:latin typeface="Arial MT"/>
                <a:cs typeface="Arial MT"/>
              </a:rPr>
              <a:t>a</a:t>
            </a:r>
            <a:r>
              <a:rPr sz="2600" spc="15" dirty="0">
                <a:solidFill>
                  <a:srgbClr val="404040"/>
                </a:solidFill>
                <a:latin typeface="Arial MT"/>
                <a:cs typeface="Arial MT"/>
              </a:rPr>
              <a:t> </a:t>
            </a:r>
            <a:r>
              <a:rPr sz="2600" spc="-25" dirty="0">
                <a:solidFill>
                  <a:srgbClr val="404040"/>
                </a:solidFill>
                <a:latin typeface="Arial MT"/>
                <a:cs typeface="Arial MT"/>
              </a:rPr>
              <a:t>continuous-</a:t>
            </a:r>
            <a:r>
              <a:rPr sz="2600" dirty="0">
                <a:solidFill>
                  <a:srgbClr val="404040"/>
                </a:solidFill>
                <a:latin typeface="Arial MT"/>
                <a:cs typeface="Arial MT"/>
              </a:rPr>
              <a:t>state</a:t>
            </a:r>
            <a:r>
              <a:rPr sz="2600" spc="50" dirty="0">
                <a:solidFill>
                  <a:srgbClr val="404040"/>
                </a:solidFill>
                <a:latin typeface="Arial MT"/>
                <a:cs typeface="Arial MT"/>
              </a:rPr>
              <a:t> </a:t>
            </a:r>
            <a:r>
              <a:rPr sz="2600" dirty="0">
                <a:solidFill>
                  <a:srgbClr val="404040"/>
                </a:solidFill>
                <a:latin typeface="Arial MT"/>
                <a:cs typeface="Arial MT"/>
              </a:rPr>
              <a:t>and</a:t>
            </a:r>
            <a:r>
              <a:rPr sz="2600" spc="25" dirty="0">
                <a:solidFill>
                  <a:srgbClr val="404040"/>
                </a:solidFill>
                <a:latin typeface="Arial MT"/>
                <a:cs typeface="Arial MT"/>
              </a:rPr>
              <a:t> </a:t>
            </a:r>
            <a:r>
              <a:rPr sz="2600" spc="-25" dirty="0">
                <a:solidFill>
                  <a:srgbClr val="404040"/>
                </a:solidFill>
                <a:latin typeface="Arial MT"/>
                <a:cs typeface="Arial MT"/>
              </a:rPr>
              <a:t>continuous-</a:t>
            </a:r>
            <a:r>
              <a:rPr sz="2600" dirty="0">
                <a:solidFill>
                  <a:srgbClr val="404040"/>
                </a:solidFill>
                <a:latin typeface="Arial MT"/>
                <a:cs typeface="Arial MT"/>
              </a:rPr>
              <a:t>time</a:t>
            </a:r>
            <a:r>
              <a:rPr sz="2600" spc="40" dirty="0">
                <a:solidFill>
                  <a:srgbClr val="404040"/>
                </a:solidFill>
                <a:latin typeface="Arial MT"/>
                <a:cs typeface="Arial MT"/>
              </a:rPr>
              <a:t> </a:t>
            </a:r>
            <a:r>
              <a:rPr sz="2600" dirty="0">
                <a:solidFill>
                  <a:srgbClr val="404040"/>
                </a:solidFill>
                <a:latin typeface="Arial MT"/>
                <a:cs typeface="Arial MT"/>
              </a:rPr>
              <a:t>problem:</a:t>
            </a:r>
            <a:r>
              <a:rPr sz="2600" spc="20" dirty="0">
                <a:solidFill>
                  <a:srgbClr val="404040"/>
                </a:solidFill>
                <a:latin typeface="Arial MT"/>
                <a:cs typeface="Arial MT"/>
              </a:rPr>
              <a:t> </a:t>
            </a:r>
            <a:r>
              <a:rPr sz="2600" spc="-25" dirty="0">
                <a:solidFill>
                  <a:srgbClr val="404040"/>
                </a:solidFill>
                <a:latin typeface="Arial MT"/>
                <a:cs typeface="Arial MT"/>
              </a:rPr>
              <a:t>the </a:t>
            </a:r>
            <a:r>
              <a:rPr sz="2600" dirty="0">
                <a:solidFill>
                  <a:srgbClr val="404040"/>
                </a:solidFill>
                <a:latin typeface="Arial MT"/>
                <a:cs typeface="Arial MT"/>
              </a:rPr>
              <a:t>speed</a:t>
            </a:r>
            <a:r>
              <a:rPr sz="2600" spc="520" dirty="0">
                <a:solidFill>
                  <a:srgbClr val="404040"/>
                </a:solidFill>
                <a:latin typeface="Arial MT"/>
                <a:cs typeface="Arial MT"/>
              </a:rPr>
              <a:t> </a:t>
            </a:r>
            <a:r>
              <a:rPr sz="2600" dirty="0">
                <a:solidFill>
                  <a:srgbClr val="404040"/>
                </a:solidFill>
                <a:latin typeface="Arial MT"/>
                <a:cs typeface="Arial MT"/>
              </a:rPr>
              <a:t>and</a:t>
            </a:r>
            <a:r>
              <a:rPr sz="2600" spc="520" dirty="0">
                <a:solidFill>
                  <a:srgbClr val="404040"/>
                </a:solidFill>
                <a:latin typeface="Arial MT"/>
                <a:cs typeface="Arial MT"/>
              </a:rPr>
              <a:t> </a:t>
            </a:r>
            <a:r>
              <a:rPr sz="2600" dirty="0">
                <a:solidFill>
                  <a:srgbClr val="404040"/>
                </a:solidFill>
                <a:latin typeface="Arial MT"/>
                <a:cs typeface="Arial MT"/>
              </a:rPr>
              <a:t>location</a:t>
            </a:r>
            <a:r>
              <a:rPr sz="2600" spc="525" dirty="0">
                <a:solidFill>
                  <a:srgbClr val="404040"/>
                </a:solidFill>
                <a:latin typeface="Arial MT"/>
                <a:cs typeface="Arial MT"/>
              </a:rPr>
              <a:t> </a:t>
            </a:r>
            <a:r>
              <a:rPr sz="2600" dirty="0">
                <a:solidFill>
                  <a:srgbClr val="404040"/>
                </a:solidFill>
                <a:latin typeface="Arial MT"/>
                <a:cs typeface="Arial MT"/>
              </a:rPr>
              <a:t>of</a:t>
            </a:r>
            <a:r>
              <a:rPr sz="2600" spc="515" dirty="0">
                <a:solidFill>
                  <a:srgbClr val="404040"/>
                </a:solidFill>
                <a:latin typeface="Arial MT"/>
                <a:cs typeface="Arial MT"/>
              </a:rPr>
              <a:t> </a:t>
            </a:r>
            <a:r>
              <a:rPr sz="2600" dirty="0">
                <a:solidFill>
                  <a:srgbClr val="404040"/>
                </a:solidFill>
                <a:latin typeface="Arial MT"/>
                <a:cs typeface="Arial MT"/>
              </a:rPr>
              <a:t>the</a:t>
            </a:r>
            <a:r>
              <a:rPr sz="2600" spc="520" dirty="0">
                <a:solidFill>
                  <a:srgbClr val="404040"/>
                </a:solidFill>
                <a:latin typeface="Arial MT"/>
                <a:cs typeface="Arial MT"/>
              </a:rPr>
              <a:t> </a:t>
            </a:r>
            <a:r>
              <a:rPr sz="2600" dirty="0">
                <a:solidFill>
                  <a:srgbClr val="404040"/>
                </a:solidFill>
                <a:latin typeface="Arial MT"/>
                <a:cs typeface="Arial MT"/>
              </a:rPr>
              <a:t>taxi</a:t>
            </a:r>
            <a:r>
              <a:rPr sz="2600" spc="509" dirty="0">
                <a:solidFill>
                  <a:srgbClr val="404040"/>
                </a:solidFill>
                <a:latin typeface="Arial MT"/>
                <a:cs typeface="Arial MT"/>
              </a:rPr>
              <a:t> </a:t>
            </a:r>
            <a:r>
              <a:rPr sz="2600" dirty="0">
                <a:solidFill>
                  <a:srgbClr val="404040"/>
                </a:solidFill>
                <a:latin typeface="Arial MT"/>
                <a:cs typeface="Arial MT"/>
              </a:rPr>
              <a:t>and</a:t>
            </a:r>
            <a:r>
              <a:rPr sz="2600" spc="515" dirty="0">
                <a:solidFill>
                  <a:srgbClr val="404040"/>
                </a:solidFill>
                <a:latin typeface="Arial MT"/>
                <a:cs typeface="Arial MT"/>
              </a:rPr>
              <a:t> </a:t>
            </a:r>
            <a:r>
              <a:rPr sz="2600" dirty="0">
                <a:solidFill>
                  <a:srgbClr val="404040"/>
                </a:solidFill>
                <a:latin typeface="Arial MT"/>
                <a:cs typeface="Arial MT"/>
              </a:rPr>
              <a:t>of</a:t>
            </a:r>
            <a:r>
              <a:rPr sz="2600" spc="515" dirty="0">
                <a:solidFill>
                  <a:srgbClr val="404040"/>
                </a:solidFill>
                <a:latin typeface="Arial MT"/>
                <a:cs typeface="Arial MT"/>
              </a:rPr>
              <a:t> </a:t>
            </a:r>
            <a:r>
              <a:rPr sz="2600" dirty="0">
                <a:solidFill>
                  <a:srgbClr val="404040"/>
                </a:solidFill>
                <a:latin typeface="Arial MT"/>
                <a:cs typeface="Arial MT"/>
              </a:rPr>
              <a:t>the</a:t>
            </a:r>
            <a:r>
              <a:rPr sz="2600" spc="520" dirty="0">
                <a:solidFill>
                  <a:srgbClr val="404040"/>
                </a:solidFill>
                <a:latin typeface="Arial MT"/>
                <a:cs typeface="Arial MT"/>
              </a:rPr>
              <a:t> </a:t>
            </a:r>
            <a:r>
              <a:rPr sz="2600" dirty="0">
                <a:solidFill>
                  <a:srgbClr val="404040"/>
                </a:solidFill>
                <a:latin typeface="Arial MT"/>
                <a:cs typeface="Arial MT"/>
              </a:rPr>
              <a:t>other</a:t>
            </a:r>
            <a:r>
              <a:rPr sz="2600" spc="520" dirty="0">
                <a:solidFill>
                  <a:srgbClr val="404040"/>
                </a:solidFill>
                <a:latin typeface="Arial MT"/>
                <a:cs typeface="Arial MT"/>
              </a:rPr>
              <a:t> </a:t>
            </a:r>
            <a:r>
              <a:rPr sz="2600" dirty="0">
                <a:solidFill>
                  <a:srgbClr val="404040"/>
                </a:solidFill>
                <a:latin typeface="Arial MT"/>
                <a:cs typeface="Arial MT"/>
              </a:rPr>
              <a:t>vehicles</a:t>
            </a:r>
            <a:r>
              <a:rPr sz="2600" spc="515" dirty="0">
                <a:solidFill>
                  <a:srgbClr val="404040"/>
                </a:solidFill>
                <a:latin typeface="Arial MT"/>
                <a:cs typeface="Arial MT"/>
              </a:rPr>
              <a:t> </a:t>
            </a:r>
            <a:r>
              <a:rPr sz="2600" spc="-10" dirty="0">
                <a:solidFill>
                  <a:srgbClr val="404040"/>
                </a:solidFill>
                <a:latin typeface="Arial MT"/>
                <a:cs typeface="Arial MT"/>
              </a:rPr>
              <a:t>sweep </a:t>
            </a:r>
            <a:r>
              <a:rPr sz="2600" dirty="0">
                <a:solidFill>
                  <a:srgbClr val="404040"/>
                </a:solidFill>
                <a:latin typeface="Arial MT"/>
                <a:cs typeface="Arial MT"/>
              </a:rPr>
              <a:t>through</a:t>
            </a:r>
            <a:r>
              <a:rPr sz="2600" spc="505" dirty="0">
                <a:solidFill>
                  <a:srgbClr val="404040"/>
                </a:solidFill>
                <a:latin typeface="Arial MT"/>
                <a:cs typeface="Arial MT"/>
              </a:rPr>
              <a:t> </a:t>
            </a:r>
            <a:r>
              <a:rPr sz="2600" dirty="0">
                <a:solidFill>
                  <a:srgbClr val="404040"/>
                </a:solidFill>
                <a:latin typeface="Arial MT"/>
                <a:cs typeface="Arial MT"/>
              </a:rPr>
              <a:t>a</a:t>
            </a:r>
            <a:r>
              <a:rPr sz="2600" spc="490" dirty="0">
                <a:solidFill>
                  <a:srgbClr val="404040"/>
                </a:solidFill>
                <a:latin typeface="Arial MT"/>
                <a:cs typeface="Arial MT"/>
              </a:rPr>
              <a:t> </a:t>
            </a:r>
            <a:r>
              <a:rPr sz="2600" dirty="0">
                <a:solidFill>
                  <a:srgbClr val="404040"/>
                </a:solidFill>
                <a:latin typeface="Arial MT"/>
                <a:cs typeface="Arial MT"/>
              </a:rPr>
              <a:t>range</a:t>
            </a:r>
            <a:r>
              <a:rPr sz="2600" spc="495" dirty="0">
                <a:solidFill>
                  <a:srgbClr val="404040"/>
                </a:solidFill>
                <a:latin typeface="Arial MT"/>
                <a:cs typeface="Arial MT"/>
              </a:rPr>
              <a:t> </a:t>
            </a:r>
            <a:r>
              <a:rPr sz="2600" dirty="0">
                <a:solidFill>
                  <a:srgbClr val="404040"/>
                </a:solidFill>
                <a:latin typeface="Arial MT"/>
                <a:cs typeface="Arial MT"/>
              </a:rPr>
              <a:t>of</a:t>
            </a:r>
            <a:r>
              <a:rPr sz="2600" spc="495" dirty="0">
                <a:solidFill>
                  <a:srgbClr val="404040"/>
                </a:solidFill>
                <a:latin typeface="Arial MT"/>
                <a:cs typeface="Arial MT"/>
              </a:rPr>
              <a:t> </a:t>
            </a:r>
            <a:r>
              <a:rPr sz="2600" dirty="0">
                <a:solidFill>
                  <a:srgbClr val="404040"/>
                </a:solidFill>
                <a:latin typeface="Arial MT"/>
                <a:cs typeface="Arial MT"/>
              </a:rPr>
              <a:t>continuous</a:t>
            </a:r>
            <a:r>
              <a:rPr sz="2600" spc="509" dirty="0">
                <a:solidFill>
                  <a:srgbClr val="404040"/>
                </a:solidFill>
                <a:latin typeface="Arial MT"/>
                <a:cs typeface="Arial MT"/>
              </a:rPr>
              <a:t> </a:t>
            </a:r>
            <a:r>
              <a:rPr sz="2600" dirty="0">
                <a:solidFill>
                  <a:srgbClr val="404040"/>
                </a:solidFill>
                <a:latin typeface="Arial MT"/>
                <a:cs typeface="Arial MT"/>
              </a:rPr>
              <a:t>values</a:t>
            </a:r>
            <a:r>
              <a:rPr sz="2600" spc="490" dirty="0">
                <a:solidFill>
                  <a:srgbClr val="404040"/>
                </a:solidFill>
                <a:latin typeface="Arial MT"/>
                <a:cs typeface="Arial MT"/>
              </a:rPr>
              <a:t> </a:t>
            </a:r>
            <a:r>
              <a:rPr sz="2600" dirty="0">
                <a:solidFill>
                  <a:srgbClr val="404040"/>
                </a:solidFill>
                <a:latin typeface="Arial MT"/>
                <a:cs typeface="Arial MT"/>
              </a:rPr>
              <a:t>and</a:t>
            </a:r>
            <a:r>
              <a:rPr sz="2600" spc="500" dirty="0">
                <a:solidFill>
                  <a:srgbClr val="404040"/>
                </a:solidFill>
                <a:latin typeface="Arial MT"/>
                <a:cs typeface="Arial MT"/>
              </a:rPr>
              <a:t> </a:t>
            </a:r>
            <a:r>
              <a:rPr sz="2600" dirty="0">
                <a:solidFill>
                  <a:srgbClr val="404040"/>
                </a:solidFill>
                <a:latin typeface="Arial MT"/>
                <a:cs typeface="Arial MT"/>
              </a:rPr>
              <a:t>do</a:t>
            </a:r>
            <a:r>
              <a:rPr sz="2600" spc="495" dirty="0">
                <a:solidFill>
                  <a:srgbClr val="404040"/>
                </a:solidFill>
                <a:latin typeface="Arial MT"/>
                <a:cs typeface="Arial MT"/>
              </a:rPr>
              <a:t> </a:t>
            </a:r>
            <a:r>
              <a:rPr sz="2600" dirty="0">
                <a:solidFill>
                  <a:srgbClr val="404040"/>
                </a:solidFill>
                <a:latin typeface="Arial MT"/>
                <a:cs typeface="Arial MT"/>
              </a:rPr>
              <a:t>so</a:t>
            </a:r>
            <a:r>
              <a:rPr sz="2600" spc="484" dirty="0">
                <a:solidFill>
                  <a:srgbClr val="404040"/>
                </a:solidFill>
                <a:latin typeface="Arial MT"/>
                <a:cs typeface="Arial MT"/>
              </a:rPr>
              <a:t> </a:t>
            </a:r>
            <a:r>
              <a:rPr sz="2600" dirty="0">
                <a:solidFill>
                  <a:srgbClr val="404040"/>
                </a:solidFill>
                <a:latin typeface="Arial MT"/>
                <a:cs typeface="Arial MT"/>
              </a:rPr>
              <a:t>smoothly</a:t>
            </a:r>
            <a:r>
              <a:rPr sz="2600" spc="495" dirty="0">
                <a:solidFill>
                  <a:srgbClr val="404040"/>
                </a:solidFill>
                <a:latin typeface="Arial MT"/>
                <a:cs typeface="Arial MT"/>
              </a:rPr>
              <a:t> </a:t>
            </a:r>
            <a:r>
              <a:rPr sz="2600" spc="-20" dirty="0">
                <a:solidFill>
                  <a:srgbClr val="404040"/>
                </a:solidFill>
                <a:latin typeface="Arial MT"/>
                <a:cs typeface="Arial MT"/>
              </a:rPr>
              <a:t>over </a:t>
            </a:r>
            <a:r>
              <a:rPr sz="2600" spc="-10" dirty="0">
                <a:solidFill>
                  <a:srgbClr val="404040"/>
                </a:solidFill>
                <a:latin typeface="Arial MT"/>
                <a:cs typeface="Arial MT"/>
              </a:rPr>
              <a:t>time.</a:t>
            </a:r>
            <a:endParaRPr sz="2600">
              <a:latin typeface="Arial MT"/>
              <a:cs typeface="Arial MT"/>
            </a:endParaRPr>
          </a:p>
          <a:p>
            <a:pPr>
              <a:lnSpc>
                <a:spcPct val="100000"/>
              </a:lnSpc>
              <a:spcBef>
                <a:spcPts val="1510"/>
              </a:spcBef>
            </a:pPr>
            <a:endParaRPr sz="2600">
              <a:latin typeface="Arial MT"/>
              <a:cs typeface="Arial MT"/>
            </a:endParaRPr>
          </a:p>
          <a:p>
            <a:pPr marL="355600" marR="5080" indent="-342900" algn="just">
              <a:lnSpc>
                <a:spcPct val="80000"/>
              </a:lnSpc>
              <a:spcBef>
                <a:spcPts val="5"/>
              </a:spcBef>
            </a:pPr>
            <a:r>
              <a:rPr sz="2100" dirty="0">
                <a:solidFill>
                  <a:srgbClr val="90C226"/>
                </a:solidFill>
                <a:latin typeface="Marlett"/>
                <a:cs typeface="Marlett"/>
              </a:rPr>
              <a:t></a:t>
            </a:r>
            <a:r>
              <a:rPr sz="2100" spc="20" dirty="0">
                <a:solidFill>
                  <a:srgbClr val="90C226"/>
                </a:solidFill>
                <a:latin typeface="Times New Roman"/>
                <a:cs typeface="Times New Roman"/>
              </a:rPr>
              <a:t> </a:t>
            </a:r>
            <a:r>
              <a:rPr sz="2600" spc="-70" dirty="0">
                <a:solidFill>
                  <a:srgbClr val="404040"/>
                </a:solidFill>
                <a:latin typeface="Arial MT"/>
                <a:cs typeface="Arial MT"/>
              </a:rPr>
              <a:t>Taxi-</a:t>
            </a:r>
            <a:r>
              <a:rPr sz="2600" dirty="0">
                <a:solidFill>
                  <a:srgbClr val="404040"/>
                </a:solidFill>
                <a:latin typeface="Arial MT"/>
                <a:cs typeface="Arial MT"/>
              </a:rPr>
              <a:t>driving  actions</a:t>
            </a:r>
            <a:r>
              <a:rPr sz="2600" spc="5" dirty="0">
                <a:solidFill>
                  <a:srgbClr val="404040"/>
                </a:solidFill>
                <a:latin typeface="Arial MT"/>
                <a:cs typeface="Arial MT"/>
              </a:rPr>
              <a:t>  </a:t>
            </a:r>
            <a:r>
              <a:rPr sz="2600" dirty="0">
                <a:solidFill>
                  <a:srgbClr val="404040"/>
                </a:solidFill>
                <a:latin typeface="Arial MT"/>
                <a:cs typeface="Arial MT"/>
              </a:rPr>
              <a:t>are  also  continuous</a:t>
            </a:r>
            <a:r>
              <a:rPr sz="2600" spc="15" dirty="0">
                <a:solidFill>
                  <a:srgbClr val="404040"/>
                </a:solidFill>
                <a:latin typeface="Arial MT"/>
                <a:cs typeface="Arial MT"/>
              </a:rPr>
              <a:t>  </a:t>
            </a:r>
            <a:r>
              <a:rPr sz="2600" dirty="0">
                <a:solidFill>
                  <a:srgbClr val="404040"/>
                </a:solidFill>
                <a:latin typeface="Arial MT"/>
                <a:cs typeface="Arial MT"/>
              </a:rPr>
              <a:t>(steering  angles,</a:t>
            </a:r>
            <a:r>
              <a:rPr sz="2600" spc="5" dirty="0">
                <a:solidFill>
                  <a:srgbClr val="404040"/>
                </a:solidFill>
                <a:latin typeface="Arial MT"/>
                <a:cs typeface="Arial MT"/>
              </a:rPr>
              <a:t>  </a:t>
            </a:r>
            <a:r>
              <a:rPr sz="2600" spc="-10" dirty="0">
                <a:solidFill>
                  <a:srgbClr val="404040"/>
                </a:solidFill>
                <a:latin typeface="Arial MT"/>
                <a:cs typeface="Arial MT"/>
              </a:rPr>
              <a:t>etc.). </a:t>
            </a:r>
            <a:r>
              <a:rPr sz="2600" dirty="0">
                <a:solidFill>
                  <a:srgbClr val="404040"/>
                </a:solidFill>
                <a:latin typeface="Arial MT"/>
                <a:cs typeface="Arial MT"/>
              </a:rPr>
              <a:t>Input</a:t>
            </a:r>
            <a:r>
              <a:rPr sz="2600" spc="30" dirty="0">
                <a:solidFill>
                  <a:srgbClr val="404040"/>
                </a:solidFill>
                <a:latin typeface="Arial MT"/>
                <a:cs typeface="Arial MT"/>
              </a:rPr>
              <a:t>  </a:t>
            </a:r>
            <a:r>
              <a:rPr sz="2600" dirty="0">
                <a:solidFill>
                  <a:srgbClr val="404040"/>
                </a:solidFill>
                <a:latin typeface="Arial MT"/>
                <a:cs typeface="Arial MT"/>
              </a:rPr>
              <a:t>from</a:t>
            </a:r>
            <a:r>
              <a:rPr sz="2600" spc="25" dirty="0">
                <a:solidFill>
                  <a:srgbClr val="404040"/>
                </a:solidFill>
                <a:latin typeface="Arial MT"/>
                <a:cs typeface="Arial MT"/>
              </a:rPr>
              <a:t>  </a:t>
            </a:r>
            <a:r>
              <a:rPr sz="2600" dirty="0">
                <a:solidFill>
                  <a:srgbClr val="404040"/>
                </a:solidFill>
                <a:latin typeface="Arial MT"/>
                <a:cs typeface="Arial MT"/>
              </a:rPr>
              <a:t>digital</a:t>
            </a:r>
            <a:r>
              <a:rPr sz="2600" spc="30" dirty="0">
                <a:solidFill>
                  <a:srgbClr val="404040"/>
                </a:solidFill>
                <a:latin typeface="Arial MT"/>
                <a:cs typeface="Arial MT"/>
              </a:rPr>
              <a:t>  </a:t>
            </a:r>
            <a:r>
              <a:rPr sz="2600" dirty="0">
                <a:solidFill>
                  <a:srgbClr val="404040"/>
                </a:solidFill>
                <a:latin typeface="Arial MT"/>
                <a:cs typeface="Arial MT"/>
              </a:rPr>
              <a:t>cameras</a:t>
            </a:r>
            <a:r>
              <a:rPr sz="2600" spc="25" dirty="0">
                <a:solidFill>
                  <a:srgbClr val="404040"/>
                </a:solidFill>
                <a:latin typeface="Arial MT"/>
                <a:cs typeface="Arial MT"/>
              </a:rPr>
              <a:t>  </a:t>
            </a:r>
            <a:r>
              <a:rPr sz="2600" dirty="0">
                <a:solidFill>
                  <a:srgbClr val="404040"/>
                </a:solidFill>
                <a:latin typeface="Arial MT"/>
                <a:cs typeface="Arial MT"/>
              </a:rPr>
              <a:t>is</a:t>
            </a:r>
            <a:r>
              <a:rPr sz="2600" spc="25" dirty="0">
                <a:solidFill>
                  <a:srgbClr val="404040"/>
                </a:solidFill>
                <a:latin typeface="Arial MT"/>
                <a:cs typeface="Arial MT"/>
              </a:rPr>
              <a:t>  </a:t>
            </a:r>
            <a:r>
              <a:rPr sz="2600" dirty="0">
                <a:solidFill>
                  <a:srgbClr val="404040"/>
                </a:solidFill>
                <a:latin typeface="Arial MT"/>
                <a:cs typeface="Arial MT"/>
              </a:rPr>
              <a:t>discrete,</a:t>
            </a:r>
            <a:r>
              <a:rPr sz="2600" spc="25" dirty="0">
                <a:solidFill>
                  <a:srgbClr val="404040"/>
                </a:solidFill>
                <a:latin typeface="Arial MT"/>
                <a:cs typeface="Arial MT"/>
              </a:rPr>
              <a:t>  </a:t>
            </a:r>
            <a:r>
              <a:rPr sz="2600" dirty="0">
                <a:solidFill>
                  <a:srgbClr val="404040"/>
                </a:solidFill>
                <a:latin typeface="Arial MT"/>
                <a:cs typeface="Arial MT"/>
              </a:rPr>
              <a:t>strictly</a:t>
            </a:r>
            <a:r>
              <a:rPr sz="2600" spc="25" dirty="0">
                <a:solidFill>
                  <a:srgbClr val="404040"/>
                </a:solidFill>
                <a:latin typeface="Arial MT"/>
                <a:cs typeface="Arial MT"/>
              </a:rPr>
              <a:t>  </a:t>
            </a:r>
            <a:r>
              <a:rPr sz="2600" dirty="0">
                <a:solidFill>
                  <a:srgbClr val="404040"/>
                </a:solidFill>
                <a:latin typeface="Arial MT"/>
                <a:cs typeface="Arial MT"/>
              </a:rPr>
              <a:t>speaking,</a:t>
            </a:r>
            <a:r>
              <a:rPr sz="2600" spc="30" dirty="0">
                <a:solidFill>
                  <a:srgbClr val="404040"/>
                </a:solidFill>
                <a:latin typeface="Arial MT"/>
                <a:cs typeface="Arial MT"/>
              </a:rPr>
              <a:t>  </a:t>
            </a:r>
            <a:r>
              <a:rPr sz="2600" dirty="0">
                <a:solidFill>
                  <a:srgbClr val="404040"/>
                </a:solidFill>
                <a:latin typeface="Arial MT"/>
                <a:cs typeface="Arial MT"/>
              </a:rPr>
              <a:t>but</a:t>
            </a:r>
            <a:r>
              <a:rPr sz="2600" spc="30" dirty="0">
                <a:solidFill>
                  <a:srgbClr val="404040"/>
                </a:solidFill>
                <a:latin typeface="Arial MT"/>
                <a:cs typeface="Arial MT"/>
              </a:rPr>
              <a:t>  </a:t>
            </a:r>
            <a:r>
              <a:rPr sz="2600" spc="-25" dirty="0">
                <a:solidFill>
                  <a:srgbClr val="404040"/>
                </a:solidFill>
                <a:latin typeface="Arial MT"/>
                <a:cs typeface="Arial MT"/>
              </a:rPr>
              <a:t>is </a:t>
            </a:r>
            <a:r>
              <a:rPr sz="2600" dirty="0">
                <a:solidFill>
                  <a:srgbClr val="404040"/>
                </a:solidFill>
                <a:latin typeface="Arial MT"/>
                <a:cs typeface="Arial MT"/>
              </a:rPr>
              <a:t>typically</a:t>
            </a:r>
            <a:r>
              <a:rPr sz="2600" spc="570" dirty="0">
                <a:solidFill>
                  <a:srgbClr val="404040"/>
                </a:solidFill>
                <a:latin typeface="Arial MT"/>
                <a:cs typeface="Arial MT"/>
              </a:rPr>
              <a:t> </a:t>
            </a:r>
            <a:r>
              <a:rPr sz="2600" dirty="0">
                <a:solidFill>
                  <a:srgbClr val="404040"/>
                </a:solidFill>
                <a:latin typeface="Arial MT"/>
                <a:cs typeface="Arial MT"/>
              </a:rPr>
              <a:t>treated</a:t>
            </a:r>
            <a:r>
              <a:rPr sz="2600" spc="590" dirty="0">
                <a:solidFill>
                  <a:srgbClr val="404040"/>
                </a:solidFill>
                <a:latin typeface="Arial MT"/>
                <a:cs typeface="Arial MT"/>
              </a:rPr>
              <a:t> </a:t>
            </a:r>
            <a:r>
              <a:rPr sz="2600" dirty="0">
                <a:solidFill>
                  <a:srgbClr val="404040"/>
                </a:solidFill>
                <a:latin typeface="Arial MT"/>
                <a:cs typeface="Arial MT"/>
              </a:rPr>
              <a:t>as</a:t>
            </a:r>
            <a:r>
              <a:rPr sz="2600" spc="575" dirty="0">
                <a:solidFill>
                  <a:srgbClr val="404040"/>
                </a:solidFill>
                <a:latin typeface="Arial MT"/>
                <a:cs typeface="Arial MT"/>
              </a:rPr>
              <a:t> </a:t>
            </a:r>
            <a:r>
              <a:rPr sz="2600" dirty="0">
                <a:solidFill>
                  <a:srgbClr val="404040"/>
                </a:solidFill>
                <a:latin typeface="Arial MT"/>
                <a:cs typeface="Arial MT"/>
              </a:rPr>
              <a:t>representing</a:t>
            </a:r>
            <a:r>
              <a:rPr sz="2600" spc="595" dirty="0">
                <a:solidFill>
                  <a:srgbClr val="404040"/>
                </a:solidFill>
                <a:latin typeface="Arial MT"/>
                <a:cs typeface="Arial MT"/>
              </a:rPr>
              <a:t> </a:t>
            </a:r>
            <a:r>
              <a:rPr sz="2600" dirty="0">
                <a:solidFill>
                  <a:srgbClr val="404040"/>
                </a:solidFill>
                <a:latin typeface="Arial MT"/>
                <a:cs typeface="Arial MT"/>
              </a:rPr>
              <a:t>continuously</a:t>
            </a:r>
            <a:r>
              <a:rPr sz="2600" spc="590" dirty="0">
                <a:solidFill>
                  <a:srgbClr val="404040"/>
                </a:solidFill>
                <a:latin typeface="Arial MT"/>
                <a:cs typeface="Arial MT"/>
              </a:rPr>
              <a:t> </a:t>
            </a:r>
            <a:r>
              <a:rPr sz="2600" dirty="0">
                <a:solidFill>
                  <a:srgbClr val="404040"/>
                </a:solidFill>
                <a:latin typeface="Arial MT"/>
                <a:cs typeface="Arial MT"/>
              </a:rPr>
              <a:t>varying</a:t>
            </a:r>
            <a:r>
              <a:rPr sz="2600" spc="580" dirty="0">
                <a:solidFill>
                  <a:srgbClr val="404040"/>
                </a:solidFill>
                <a:latin typeface="Arial MT"/>
                <a:cs typeface="Arial MT"/>
              </a:rPr>
              <a:t> </a:t>
            </a:r>
            <a:r>
              <a:rPr sz="2600" spc="-10" dirty="0">
                <a:solidFill>
                  <a:srgbClr val="404040"/>
                </a:solidFill>
                <a:latin typeface="Arial MT"/>
                <a:cs typeface="Arial MT"/>
              </a:rPr>
              <a:t>intensities </a:t>
            </a:r>
            <a:r>
              <a:rPr sz="2600" dirty="0">
                <a:solidFill>
                  <a:srgbClr val="404040"/>
                </a:solidFill>
                <a:latin typeface="Arial MT"/>
                <a:cs typeface="Arial MT"/>
              </a:rPr>
              <a:t>and</a:t>
            </a:r>
            <a:r>
              <a:rPr sz="2600" spc="-55" dirty="0">
                <a:solidFill>
                  <a:srgbClr val="404040"/>
                </a:solidFill>
                <a:latin typeface="Arial MT"/>
                <a:cs typeface="Arial MT"/>
              </a:rPr>
              <a:t> </a:t>
            </a:r>
            <a:r>
              <a:rPr sz="2600" spc="-10" dirty="0">
                <a:solidFill>
                  <a:srgbClr val="404040"/>
                </a:solidFill>
                <a:latin typeface="Arial MT"/>
                <a:cs typeface="Arial MT"/>
              </a:rPr>
              <a:t>location.</a:t>
            </a:r>
            <a:endParaRPr sz="2600">
              <a:latin typeface="Arial MT"/>
              <a:cs typeface="Arial M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013200"/>
            <a:ext cx="448945" cy="2844800"/>
          </a:xfrm>
          <a:custGeom>
            <a:avLst/>
            <a:gdLst/>
            <a:ahLst/>
            <a:cxnLst/>
            <a:rect l="l" t="t" r="r" b="b"/>
            <a:pathLst>
              <a:path w="448945" h="2844800">
                <a:moveTo>
                  <a:pt x="448732" y="2844800"/>
                </a:moveTo>
                <a:lnTo>
                  <a:pt x="0" y="2844800"/>
                </a:lnTo>
                <a:lnTo>
                  <a:pt x="0" y="0"/>
                </a:lnTo>
                <a:lnTo>
                  <a:pt x="448732" y="2844800"/>
                </a:lnTo>
                <a:close/>
              </a:path>
            </a:pathLst>
          </a:custGeom>
          <a:solidFill>
            <a:srgbClr val="90C226">
              <a:alpha val="85096"/>
            </a:srgbClr>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7.</a:t>
            </a:r>
            <a:r>
              <a:rPr spc="-55" dirty="0"/>
              <a:t> </a:t>
            </a:r>
            <a:r>
              <a:rPr dirty="0"/>
              <a:t>Known</a:t>
            </a:r>
            <a:r>
              <a:rPr spc="-40" dirty="0"/>
              <a:t> </a:t>
            </a:r>
            <a:r>
              <a:rPr dirty="0"/>
              <a:t>Vs</a:t>
            </a:r>
            <a:r>
              <a:rPr spc="-40" dirty="0"/>
              <a:t> </a:t>
            </a:r>
            <a:r>
              <a:rPr spc="-10" dirty="0"/>
              <a:t>Unknown:</a:t>
            </a:r>
          </a:p>
        </p:txBody>
      </p:sp>
      <p:sp>
        <p:nvSpPr>
          <p:cNvPr id="4" name="object 4"/>
          <p:cNvSpPr txBox="1"/>
          <p:nvPr/>
        </p:nvSpPr>
        <p:spPr>
          <a:xfrm>
            <a:off x="189874" y="1335240"/>
            <a:ext cx="10583545" cy="1249680"/>
          </a:xfrm>
          <a:prstGeom prst="rect">
            <a:avLst/>
          </a:prstGeom>
        </p:spPr>
        <p:txBody>
          <a:bodyPr vert="horz" wrap="square" lIns="0" tIns="12700" rIns="0" bIns="0" rtlCol="0">
            <a:spAutoFit/>
          </a:bodyPr>
          <a:lstStyle/>
          <a:p>
            <a:pPr marL="354965" marR="5080" indent="-342900">
              <a:lnSpc>
                <a:spcPct val="100000"/>
              </a:lnSpc>
              <a:spcBef>
                <a:spcPts val="100"/>
              </a:spcBef>
            </a:pPr>
            <a:r>
              <a:rPr sz="1950" dirty="0">
                <a:solidFill>
                  <a:srgbClr val="90C226"/>
                </a:solidFill>
                <a:latin typeface="Marlett"/>
                <a:cs typeface="Marlett"/>
              </a:rPr>
              <a:t></a:t>
            </a:r>
            <a:r>
              <a:rPr sz="1950" spc="195" dirty="0">
                <a:solidFill>
                  <a:srgbClr val="90C226"/>
                </a:solidFill>
                <a:latin typeface="Times New Roman"/>
                <a:cs typeface="Times New Roman"/>
              </a:rPr>
              <a:t> </a:t>
            </a:r>
            <a:r>
              <a:rPr sz="2400" b="1" dirty="0">
                <a:solidFill>
                  <a:srgbClr val="404040"/>
                </a:solidFill>
                <a:latin typeface="Arial"/>
                <a:cs typeface="Arial"/>
              </a:rPr>
              <a:t>Known:</a:t>
            </a:r>
            <a:r>
              <a:rPr sz="2400" b="1" spc="-55" dirty="0">
                <a:solidFill>
                  <a:srgbClr val="404040"/>
                </a:solidFill>
                <a:latin typeface="Arial"/>
                <a:cs typeface="Arial"/>
              </a:rPr>
              <a:t> </a:t>
            </a:r>
            <a:r>
              <a:rPr sz="2400" dirty="0">
                <a:solidFill>
                  <a:srgbClr val="404040"/>
                </a:solidFill>
                <a:latin typeface="Arial MT"/>
                <a:cs typeface="Arial MT"/>
              </a:rPr>
              <a:t>in</a:t>
            </a:r>
            <a:r>
              <a:rPr sz="2400" spc="-40" dirty="0">
                <a:solidFill>
                  <a:srgbClr val="404040"/>
                </a:solidFill>
                <a:latin typeface="Arial MT"/>
                <a:cs typeface="Arial MT"/>
              </a:rPr>
              <a:t> </a:t>
            </a:r>
            <a:r>
              <a:rPr sz="2400" dirty="0">
                <a:solidFill>
                  <a:srgbClr val="404040"/>
                </a:solidFill>
                <a:latin typeface="Arial MT"/>
                <a:cs typeface="Arial MT"/>
              </a:rPr>
              <a:t>a</a:t>
            </a:r>
            <a:r>
              <a:rPr sz="2400" spc="-45" dirty="0">
                <a:solidFill>
                  <a:srgbClr val="404040"/>
                </a:solidFill>
                <a:latin typeface="Arial MT"/>
                <a:cs typeface="Arial MT"/>
              </a:rPr>
              <a:t> </a:t>
            </a:r>
            <a:r>
              <a:rPr sz="2400" dirty="0">
                <a:solidFill>
                  <a:srgbClr val="404040"/>
                </a:solidFill>
                <a:latin typeface="Arial MT"/>
                <a:cs typeface="Arial MT"/>
              </a:rPr>
              <a:t>known</a:t>
            </a:r>
            <a:r>
              <a:rPr sz="2400" spc="-45" dirty="0">
                <a:solidFill>
                  <a:srgbClr val="404040"/>
                </a:solidFill>
                <a:latin typeface="Arial MT"/>
                <a:cs typeface="Arial MT"/>
              </a:rPr>
              <a:t> </a:t>
            </a:r>
            <a:r>
              <a:rPr sz="2400" dirty="0">
                <a:solidFill>
                  <a:srgbClr val="404040"/>
                </a:solidFill>
                <a:latin typeface="Arial MT"/>
                <a:cs typeface="Arial MT"/>
              </a:rPr>
              <a:t>environment,</a:t>
            </a:r>
            <a:r>
              <a:rPr sz="2400" spc="-40" dirty="0">
                <a:solidFill>
                  <a:srgbClr val="404040"/>
                </a:solidFill>
                <a:latin typeface="Arial MT"/>
                <a:cs typeface="Arial MT"/>
              </a:rPr>
              <a:t> </a:t>
            </a:r>
            <a:r>
              <a:rPr sz="2400" dirty="0">
                <a:solidFill>
                  <a:srgbClr val="404040"/>
                </a:solidFill>
                <a:latin typeface="Arial MT"/>
                <a:cs typeface="Arial MT"/>
              </a:rPr>
              <a:t>the</a:t>
            </a:r>
            <a:r>
              <a:rPr sz="2400" spc="-45" dirty="0">
                <a:solidFill>
                  <a:srgbClr val="404040"/>
                </a:solidFill>
                <a:latin typeface="Arial MT"/>
                <a:cs typeface="Arial MT"/>
              </a:rPr>
              <a:t> </a:t>
            </a:r>
            <a:r>
              <a:rPr sz="2400" dirty="0">
                <a:solidFill>
                  <a:srgbClr val="404040"/>
                </a:solidFill>
                <a:latin typeface="Arial MT"/>
                <a:cs typeface="Arial MT"/>
              </a:rPr>
              <a:t>results</a:t>
            </a:r>
            <a:r>
              <a:rPr sz="2400" spc="-40" dirty="0">
                <a:solidFill>
                  <a:srgbClr val="404040"/>
                </a:solidFill>
                <a:latin typeface="Arial MT"/>
                <a:cs typeface="Arial MT"/>
              </a:rPr>
              <a:t> </a:t>
            </a:r>
            <a:r>
              <a:rPr sz="2400" dirty="0">
                <a:solidFill>
                  <a:srgbClr val="404040"/>
                </a:solidFill>
                <a:latin typeface="Arial MT"/>
                <a:cs typeface="Arial MT"/>
              </a:rPr>
              <a:t>for</a:t>
            </a:r>
            <a:r>
              <a:rPr sz="2400" spc="-45" dirty="0">
                <a:solidFill>
                  <a:srgbClr val="404040"/>
                </a:solidFill>
                <a:latin typeface="Arial MT"/>
                <a:cs typeface="Arial MT"/>
              </a:rPr>
              <a:t> </a:t>
            </a:r>
            <a:r>
              <a:rPr sz="2400" dirty="0">
                <a:solidFill>
                  <a:srgbClr val="404040"/>
                </a:solidFill>
                <a:latin typeface="Arial MT"/>
                <a:cs typeface="Arial MT"/>
              </a:rPr>
              <a:t>all</a:t>
            </a:r>
            <a:r>
              <a:rPr sz="2400" spc="-45" dirty="0">
                <a:solidFill>
                  <a:srgbClr val="404040"/>
                </a:solidFill>
                <a:latin typeface="Arial MT"/>
                <a:cs typeface="Arial MT"/>
              </a:rPr>
              <a:t> </a:t>
            </a:r>
            <a:r>
              <a:rPr sz="2400" dirty="0">
                <a:solidFill>
                  <a:srgbClr val="404040"/>
                </a:solidFill>
                <a:latin typeface="Arial MT"/>
                <a:cs typeface="Arial MT"/>
              </a:rPr>
              <a:t>actions</a:t>
            </a:r>
            <a:r>
              <a:rPr sz="2400" spc="-40" dirty="0">
                <a:solidFill>
                  <a:srgbClr val="404040"/>
                </a:solidFill>
                <a:latin typeface="Arial MT"/>
                <a:cs typeface="Arial MT"/>
              </a:rPr>
              <a:t> </a:t>
            </a:r>
            <a:r>
              <a:rPr sz="2400" dirty="0">
                <a:solidFill>
                  <a:srgbClr val="404040"/>
                </a:solidFill>
                <a:latin typeface="Arial MT"/>
                <a:cs typeface="Arial MT"/>
              </a:rPr>
              <a:t>are</a:t>
            </a:r>
            <a:r>
              <a:rPr sz="2400" spc="-45" dirty="0">
                <a:solidFill>
                  <a:srgbClr val="404040"/>
                </a:solidFill>
                <a:latin typeface="Arial MT"/>
                <a:cs typeface="Arial MT"/>
              </a:rPr>
              <a:t> </a:t>
            </a:r>
            <a:r>
              <a:rPr sz="2400" dirty="0">
                <a:solidFill>
                  <a:srgbClr val="404040"/>
                </a:solidFill>
                <a:latin typeface="Arial MT"/>
                <a:cs typeface="Arial MT"/>
              </a:rPr>
              <a:t>known</a:t>
            </a:r>
            <a:r>
              <a:rPr sz="2400" spc="-45" dirty="0">
                <a:solidFill>
                  <a:srgbClr val="404040"/>
                </a:solidFill>
                <a:latin typeface="Arial MT"/>
                <a:cs typeface="Arial MT"/>
              </a:rPr>
              <a:t> </a:t>
            </a:r>
            <a:r>
              <a:rPr sz="2400" dirty="0">
                <a:solidFill>
                  <a:srgbClr val="404040"/>
                </a:solidFill>
                <a:latin typeface="Arial MT"/>
                <a:cs typeface="Arial MT"/>
              </a:rPr>
              <a:t>to</a:t>
            </a:r>
            <a:r>
              <a:rPr sz="2400" spc="-40" dirty="0">
                <a:solidFill>
                  <a:srgbClr val="404040"/>
                </a:solidFill>
                <a:latin typeface="Arial MT"/>
                <a:cs typeface="Arial MT"/>
              </a:rPr>
              <a:t> </a:t>
            </a:r>
            <a:r>
              <a:rPr sz="2400" spc="-25" dirty="0">
                <a:solidFill>
                  <a:srgbClr val="404040"/>
                </a:solidFill>
                <a:latin typeface="Arial MT"/>
                <a:cs typeface="Arial MT"/>
              </a:rPr>
              <a:t>the </a:t>
            </a:r>
            <a:r>
              <a:rPr sz="2400" spc="-10" dirty="0">
                <a:solidFill>
                  <a:srgbClr val="404040"/>
                </a:solidFill>
                <a:latin typeface="Arial MT"/>
                <a:cs typeface="Arial MT"/>
              </a:rPr>
              <a:t>agent.</a:t>
            </a:r>
            <a:endParaRPr sz="2400">
              <a:latin typeface="Arial MT"/>
              <a:cs typeface="Arial MT"/>
            </a:endParaRPr>
          </a:p>
          <a:p>
            <a:pPr marL="12700">
              <a:lnSpc>
                <a:spcPct val="100000"/>
              </a:lnSpc>
              <a:spcBef>
                <a:spcPts val="1000"/>
              </a:spcBef>
            </a:pPr>
            <a:r>
              <a:rPr sz="1950" dirty="0">
                <a:solidFill>
                  <a:srgbClr val="90C226"/>
                </a:solidFill>
                <a:latin typeface="Marlett"/>
                <a:cs typeface="Marlett"/>
              </a:rPr>
              <a:t></a:t>
            </a:r>
            <a:r>
              <a:rPr sz="1950" spc="229" dirty="0">
                <a:solidFill>
                  <a:srgbClr val="90C226"/>
                </a:solidFill>
                <a:latin typeface="Times New Roman"/>
                <a:cs typeface="Times New Roman"/>
              </a:rPr>
              <a:t> </a:t>
            </a:r>
            <a:r>
              <a:rPr sz="2400" dirty="0">
                <a:solidFill>
                  <a:srgbClr val="404040"/>
                </a:solidFill>
                <a:latin typeface="Arial MT"/>
                <a:cs typeface="Arial MT"/>
              </a:rPr>
              <a:t>Ex:</a:t>
            </a:r>
            <a:r>
              <a:rPr sz="2400" spc="-25" dirty="0">
                <a:solidFill>
                  <a:srgbClr val="404040"/>
                </a:solidFill>
                <a:latin typeface="Arial MT"/>
                <a:cs typeface="Arial MT"/>
              </a:rPr>
              <a:t> </a:t>
            </a:r>
            <a:r>
              <a:rPr sz="2400" b="1" dirty="0">
                <a:solidFill>
                  <a:srgbClr val="404040"/>
                </a:solidFill>
                <a:latin typeface="Arial"/>
                <a:cs typeface="Arial"/>
              </a:rPr>
              <a:t>card</a:t>
            </a:r>
            <a:r>
              <a:rPr sz="2400" b="1" spc="-10" dirty="0">
                <a:solidFill>
                  <a:srgbClr val="404040"/>
                </a:solidFill>
                <a:latin typeface="Arial"/>
                <a:cs typeface="Arial"/>
              </a:rPr>
              <a:t> </a:t>
            </a:r>
            <a:r>
              <a:rPr sz="2400" b="1" spc="-20" dirty="0">
                <a:solidFill>
                  <a:srgbClr val="404040"/>
                </a:solidFill>
                <a:latin typeface="Arial"/>
                <a:cs typeface="Arial"/>
              </a:rPr>
              <a:t>game</a:t>
            </a:r>
            <a:endParaRPr sz="2400">
              <a:latin typeface="Arial"/>
              <a:cs typeface="Arial"/>
            </a:endParaRPr>
          </a:p>
        </p:txBody>
      </p:sp>
      <p:sp>
        <p:nvSpPr>
          <p:cNvPr id="5" name="object 5"/>
          <p:cNvSpPr txBox="1"/>
          <p:nvPr/>
        </p:nvSpPr>
        <p:spPr>
          <a:xfrm>
            <a:off x="189874" y="3672040"/>
            <a:ext cx="10685145" cy="1249680"/>
          </a:xfrm>
          <a:prstGeom prst="rect">
            <a:avLst/>
          </a:prstGeom>
        </p:spPr>
        <p:txBody>
          <a:bodyPr vert="horz" wrap="square" lIns="0" tIns="12700" rIns="0" bIns="0" rtlCol="0">
            <a:spAutoFit/>
          </a:bodyPr>
          <a:lstStyle/>
          <a:p>
            <a:pPr marL="354965" marR="5080" indent="-342900">
              <a:lnSpc>
                <a:spcPct val="100000"/>
              </a:lnSpc>
              <a:spcBef>
                <a:spcPts val="100"/>
              </a:spcBef>
            </a:pPr>
            <a:r>
              <a:rPr sz="1950" dirty="0">
                <a:solidFill>
                  <a:srgbClr val="90C226"/>
                </a:solidFill>
                <a:latin typeface="Marlett"/>
                <a:cs typeface="Marlett"/>
              </a:rPr>
              <a:t></a:t>
            </a:r>
            <a:r>
              <a:rPr sz="1950" spc="190" dirty="0">
                <a:solidFill>
                  <a:srgbClr val="90C226"/>
                </a:solidFill>
                <a:latin typeface="Times New Roman"/>
                <a:cs typeface="Times New Roman"/>
              </a:rPr>
              <a:t> </a:t>
            </a:r>
            <a:r>
              <a:rPr sz="2400" b="1" dirty="0">
                <a:solidFill>
                  <a:srgbClr val="404040"/>
                </a:solidFill>
                <a:latin typeface="Arial"/>
                <a:cs typeface="Arial"/>
              </a:rPr>
              <a:t>Unknown:</a:t>
            </a:r>
            <a:r>
              <a:rPr sz="2400" b="1" spc="-60" dirty="0">
                <a:solidFill>
                  <a:srgbClr val="404040"/>
                </a:solidFill>
                <a:latin typeface="Arial"/>
                <a:cs typeface="Arial"/>
              </a:rPr>
              <a:t> </a:t>
            </a:r>
            <a:r>
              <a:rPr sz="2400" dirty="0">
                <a:solidFill>
                  <a:srgbClr val="404040"/>
                </a:solidFill>
                <a:latin typeface="Arial MT"/>
                <a:cs typeface="Arial MT"/>
              </a:rPr>
              <a:t>in</a:t>
            </a:r>
            <a:r>
              <a:rPr sz="2400" spc="-50" dirty="0">
                <a:solidFill>
                  <a:srgbClr val="404040"/>
                </a:solidFill>
                <a:latin typeface="Arial MT"/>
                <a:cs typeface="Arial MT"/>
              </a:rPr>
              <a:t> </a:t>
            </a:r>
            <a:r>
              <a:rPr sz="2400" dirty="0">
                <a:solidFill>
                  <a:srgbClr val="404040"/>
                </a:solidFill>
                <a:latin typeface="Arial MT"/>
                <a:cs typeface="Arial MT"/>
              </a:rPr>
              <a:t>an</a:t>
            </a:r>
            <a:r>
              <a:rPr sz="2400" spc="-45" dirty="0">
                <a:solidFill>
                  <a:srgbClr val="404040"/>
                </a:solidFill>
                <a:latin typeface="Arial MT"/>
                <a:cs typeface="Arial MT"/>
              </a:rPr>
              <a:t> </a:t>
            </a:r>
            <a:r>
              <a:rPr sz="2400" dirty="0">
                <a:solidFill>
                  <a:srgbClr val="404040"/>
                </a:solidFill>
                <a:latin typeface="Arial MT"/>
                <a:cs typeface="Arial MT"/>
              </a:rPr>
              <a:t>unknown</a:t>
            </a:r>
            <a:r>
              <a:rPr sz="2400" spc="-50" dirty="0">
                <a:solidFill>
                  <a:srgbClr val="404040"/>
                </a:solidFill>
                <a:latin typeface="Arial MT"/>
                <a:cs typeface="Arial MT"/>
              </a:rPr>
              <a:t> </a:t>
            </a:r>
            <a:r>
              <a:rPr sz="2400" dirty="0">
                <a:solidFill>
                  <a:srgbClr val="404040"/>
                </a:solidFill>
                <a:latin typeface="Arial MT"/>
                <a:cs typeface="Arial MT"/>
              </a:rPr>
              <a:t>environment,</a:t>
            </a:r>
            <a:r>
              <a:rPr sz="2400" spc="-45" dirty="0">
                <a:solidFill>
                  <a:srgbClr val="404040"/>
                </a:solidFill>
                <a:latin typeface="Arial MT"/>
                <a:cs typeface="Arial MT"/>
              </a:rPr>
              <a:t> </a:t>
            </a:r>
            <a:r>
              <a:rPr sz="2400" dirty="0">
                <a:solidFill>
                  <a:srgbClr val="404040"/>
                </a:solidFill>
                <a:latin typeface="Arial MT"/>
                <a:cs typeface="Arial MT"/>
              </a:rPr>
              <a:t>agent</a:t>
            </a:r>
            <a:r>
              <a:rPr sz="2400" spc="-50" dirty="0">
                <a:solidFill>
                  <a:srgbClr val="404040"/>
                </a:solidFill>
                <a:latin typeface="Arial MT"/>
                <a:cs typeface="Arial MT"/>
              </a:rPr>
              <a:t> </a:t>
            </a:r>
            <a:r>
              <a:rPr sz="2400" dirty="0">
                <a:solidFill>
                  <a:srgbClr val="404040"/>
                </a:solidFill>
                <a:latin typeface="Arial MT"/>
                <a:cs typeface="Arial MT"/>
              </a:rPr>
              <a:t>needs</a:t>
            </a:r>
            <a:r>
              <a:rPr sz="2400" spc="-45" dirty="0">
                <a:solidFill>
                  <a:srgbClr val="404040"/>
                </a:solidFill>
                <a:latin typeface="Arial MT"/>
                <a:cs typeface="Arial MT"/>
              </a:rPr>
              <a:t> </a:t>
            </a:r>
            <a:r>
              <a:rPr sz="2400" dirty="0">
                <a:solidFill>
                  <a:srgbClr val="404040"/>
                </a:solidFill>
                <a:latin typeface="Arial MT"/>
                <a:cs typeface="Arial MT"/>
              </a:rPr>
              <a:t>to</a:t>
            </a:r>
            <a:r>
              <a:rPr sz="2400" spc="-50" dirty="0">
                <a:solidFill>
                  <a:srgbClr val="404040"/>
                </a:solidFill>
                <a:latin typeface="Arial MT"/>
                <a:cs typeface="Arial MT"/>
              </a:rPr>
              <a:t> </a:t>
            </a:r>
            <a:r>
              <a:rPr sz="2400" dirty="0">
                <a:solidFill>
                  <a:srgbClr val="404040"/>
                </a:solidFill>
                <a:latin typeface="Arial MT"/>
                <a:cs typeface="Arial MT"/>
              </a:rPr>
              <a:t>learn</a:t>
            </a:r>
            <a:r>
              <a:rPr sz="2400" spc="-45" dirty="0">
                <a:solidFill>
                  <a:srgbClr val="404040"/>
                </a:solidFill>
                <a:latin typeface="Arial MT"/>
                <a:cs typeface="Arial MT"/>
              </a:rPr>
              <a:t> </a:t>
            </a:r>
            <a:r>
              <a:rPr sz="2400" dirty="0">
                <a:solidFill>
                  <a:srgbClr val="404040"/>
                </a:solidFill>
                <a:latin typeface="Arial MT"/>
                <a:cs typeface="Arial MT"/>
              </a:rPr>
              <a:t>how</a:t>
            </a:r>
            <a:r>
              <a:rPr sz="2400" spc="-50" dirty="0">
                <a:solidFill>
                  <a:srgbClr val="404040"/>
                </a:solidFill>
                <a:latin typeface="Arial MT"/>
                <a:cs typeface="Arial MT"/>
              </a:rPr>
              <a:t> </a:t>
            </a:r>
            <a:r>
              <a:rPr sz="2400" dirty="0">
                <a:solidFill>
                  <a:srgbClr val="404040"/>
                </a:solidFill>
                <a:latin typeface="Arial MT"/>
                <a:cs typeface="Arial MT"/>
              </a:rPr>
              <a:t>it</a:t>
            </a:r>
            <a:r>
              <a:rPr sz="2400" spc="-45" dirty="0">
                <a:solidFill>
                  <a:srgbClr val="404040"/>
                </a:solidFill>
                <a:latin typeface="Arial MT"/>
                <a:cs typeface="Arial MT"/>
              </a:rPr>
              <a:t> </a:t>
            </a:r>
            <a:r>
              <a:rPr sz="2400" dirty="0">
                <a:solidFill>
                  <a:srgbClr val="404040"/>
                </a:solidFill>
                <a:latin typeface="Arial MT"/>
                <a:cs typeface="Arial MT"/>
              </a:rPr>
              <a:t>works</a:t>
            </a:r>
            <a:r>
              <a:rPr sz="2400" spc="-50" dirty="0">
                <a:solidFill>
                  <a:srgbClr val="404040"/>
                </a:solidFill>
                <a:latin typeface="Arial MT"/>
                <a:cs typeface="Arial MT"/>
              </a:rPr>
              <a:t> </a:t>
            </a:r>
            <a:r>
              <a:rPr sz="2400" spc="-25" dirty="0">
                <a:solidFill>
                  <a:srgbClr val="404040"/>
                </a:solidFill>
                <a:latin typeface="Arial MT"/>
                <a:cs typeface="Arial MT"/>
              </a:rPr>
              <a:t>in </a:t>
            </a:r>
            <a:r>
              <a:rPr sz="2400" dirty="0">
                <a:solidFill>
                  <a:srgbClr val="404040"/>
                </a:solidFill>
                <a:latin typeface="Arial MT"/>
                <a:cs typeface="Arial MT"/>
              </a:rPr>
              <a:t>order</a:t>
            </a:r>
            <a:r>
              <a:rPr sz="2400" spc="-45" dirty="0">
                <a:solidFill>
                  <a:srgbClr val="404040"/>
                </a:solidFill>
                <a:latin typeface="Arial MT"/>
                <a:cs typeface="Arial MT"/>
              </a:rPr>
              <a:t> </a:t>
            </a:r>
            <a:r>
              <a:rPr sz="2400" dirty="0">
                <a:solidFill>
                  <a:srgbClr val="404040"/>
                </a:solidFill>
                <a:latin typeface="Arial MT"/>
                <a:cs typeface="Arial MT"/>
              </a:rPr>
              <a:t>to</a:t>
            </a:r>
            <a:r>
              <a:rPr sz="2400" spc="-45" dirty="0">
                <a:solidFill>
                  <a:srgbClr val="404040"/>
                </a:solidFill>
                <a:latin typeface="Arial MT"/>
                <a:cs typeface="Arial MT"/>
              </a:rPr>
              <a:t> </a:t>
            </a:r>
            <a:r>
              <a:rPr sz="2400" dirty="0">
                <a:solidFill>
                  <a:srgbClr val="404040"/>
                </a:solidFill>
                <a:latin typeface="Arial MT"/>
                <a:cs typeface="Arial MT"/>
              </a:rPr>
              <a:t>perform</a:t>
            </a:r>
            <a:r>
              <a:rPr sz="2400" spc="-45" dirty="0">
                <a:solidFill>
                  <a:srgbClr val="404040"/>
                </a:solidFill>
                <a:latin typeface="Arial MT"/>
                <a:cs typeface="Arial MT"/>
              </a:rPr>
              <a:t> </a:t>
            </a:r>
            <a:r>
              <a:rPr sz="2400" dirty="0">
                <a:solidFill>
                  <a:srgbClr val="404040"/>
                </a:solidFill>
                <a:latin typeface="Arial MT"/>
                <a:cs typeface="Arial MT"/>
              </a:rPr>
              <a:t>an</a:t>
            </a:r>
            <a:r>
              <a:rPr sz="2400" spc="-45" dirty="0">
                <a:solidFill>
                  <a:srgbClr val="404040"/>
                </a:solidFill>
                <a:latin typeface="Arial MT"/>
                <a:cs typeface="Arial MT"/>
              </a:rPr>
              <a:t> </a:t>
            </a:r>
            <a:r>
              <a:rPr sz="2400" spc="-10" dirty="0">
                <a:solidFill>
                  <a:srgbClr val="404040"/>
                </a:solidFill>
                <a:latin typeface="Arial MT"/>
                <a:cs typeface="Arial MT"/>
              </a:rPr>
              <a:t>action</a:t>
            </a:r>
            <a:endParaRPr sz="2400">
              <a:latin typeface="Arial MT"/>
              <a:cs typeface="Arial MT"/>
            </a:endParaRPr>
          </a:p>
          <a:p>
            <a:pPr marL="12700">
              <a:lnSpc>
                <a:spcPct val="100000"/>
              </a:lnSpc>
              <a:spcBef>
                <a:spcPts val="1000"/>
              </a:spcBef>
            </a:pPr>
            <a:r>
              <a:rPr sz="1950" dirty="0">
                <a:solidFill>
                  <a:srgbClr val="90C226"/>
                </a:solidFill>
                <a:latin typeface="Marlett"/>
                <a:cs typeface="Marlett"/>
              </a:rPr>
              <a:t></a:t>
            </a:r>
            <a:r>
              <a:rPr sz="1950" spc="245" dirty="0">
                <a:solidFill>
                  <a:srgbClr val="90C226"/>
                </a:solidFill>
                <a:latin typeface="Times New Roman"/>
                <a:cs typeface="Times New Roman"/>
              </a:rPr>
              <a:t> </a:t>
            </a:r>
            <a:r>
              <a:rPr sz="2400" dirty="0">
                <a:solidFill>
                  <a:srgbClr val="404040"/>
                </a:solidFill>
                <a:latin typeface="Arial MT"/>
                <a:cs typeface="Arial MT"/>
              </a:rPr>
              <a:t>Ex: a</a:t>
            </a:r>
            <a:r>
              <a:rPr sz="2400" spc="-15" dirty="0">
                <a:solidFill>
                  <a:srgbClr val="404040"/>
                </a:solidFill>
                <a:latin typeface="Arial MT"/>
                <a:cs typeface="Arial MT"/>
              </a:rPr>
              <a:t> </a:t>
            </a:r>
            <a:r>
              <a:rPr sz="2400" b="1" dirty="0">
                <a:solidFill>
                  <a:srgbClr val="404040"/>
                </a:solidFill>
                <a:latin typeface="Arial"/>
                <a:cs typeface="Arial"/>
              </a:rPr>
              <a:t>new video</a:t>
            </a:r>
            <a:r>
              <a:rPr sz="2400" b="1" spc="5" dirty="0">
                <a:solidFill>
                  <a:srgbClr val="404040"/>
                </a:solidFill>
                <a:latin typeface="Arial"/>
                <a:cs typeface="Arial"/>
              </a:rPr>
              <a:t> </a:t>
            </a:r>
            <a:r>
              <a:rPr sz="2400" b="1" spc="-20" dirty="0">
                <a:solidFill>
                  <a:srgbClr val="404040"/>
                </a:solidFill>
                <a:latin typeface="Arial"/>
                <a:cs typeface="Arial"/>
              </a:rPr>
              <a:t>game</a:t>
            </a:r>
            <a:endParaRPr sz="2400">
              <a:latin typeface="Arial"/>
              <a:cs typeface="Arial"/>
            </a:endParaRPr>
          </a:p>
        </p:txBody>
      </p:sp>
      <p:pic>
        <p:nvPicPr>
          <p:cNvPr id="6" name="object 6"/>
          <p:cNvPicPr/>
          <p:nvPr/>
        </p:nvPicPr>
        <p:blipFill>
          <a:blip r:embed="rId2" cstate="print"/>
          <a:stretch>
            <a:fillRect/>
          </a:stretch>
        </p:blipFill>
        <p:spPr>
          <a:xfrm>
            <a:off x="8826500" y="4025899"/>
            <a:ext cx="2820692" cy="2832100"/>
          </a:xfrm>
          <a:prstGeom prst="rect">
            <a:avLst/>
          </a:prstGeom>
        </p:spPr>
      </p:pic>
      <p:pic>
        <p:nvPicPr>
          <p:cNvPr id="7" name="object 7"/>
          <p:cNvPicPr/>
          <p:nvPr/>
        </p:nvPicPr>
        <p:blipFill>
          <a:blip r:embed="rId3" cstate="print"/>
          <a:stretch>
            <a:fillRect/>
          </a:stretch>
        </p:blipFill>
        <p:spPr>
          <a:xfrm>
            <a:off x="5283200" y="1701799"/>
            <a:ext cx="2466975" cy="1847850"/>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7420504" y="-4762"/>
            <a:ext cx="4773295" cy="6867525"/>
            <a:chOff x="7420504" y="-4762"/>
            <a:chExt cx="4773295" cy="6867525"/>
          </a:xfrm>
        </p:grpSpPr>
        <p:sp>
          <p:nvSpPr>
            <p:cNvPr id="3" name="object 3"/>
            <p:cNvSpPr/>
            <p:nvPr/>
          </p:nvSpPr>
          <p:spPr>
            <a:xfrm>
              <a:off x="9371011" y="0"/>
              <a:ext cx="1219200" cy="6858000"/>
            </a:xfrm>
            <a:custGeom>
              <a:avLst/>
              <a:gdLst/>
              <a:ahLst/>
              <a:cxnLst/>
              <a:rect l="l" t="t" r="r" b="b"/>
              <a:pathLst>
                <a:path w="1219200" h="6858000">
                  <a:moveTo>
                    <a:pt x="0" y="0"/>
                  </a:moveTo>
                  <a:lnTo>
                    <a:pt x="1219200" y="6858000"/>
                  </a:lnTo>
                </a:path>
              </a:pathLst>
            </a:custGeom>
            <a:ln w="9525">
              <a:solidFill>
                <a:srgbClr val="BFBFBF"/>
              </a:solidFill>
            </a:ln>
          </p:spPr>
          <p:txBody>
            <a:bodyPr wrap="square" lIns="0" tIns="0" rIns="0" bIns="0" rtlCol="0"/>
            <a:lstStyle/>
            <a:p>
              <a:endParaRPr/>
            </a:p>
          </p:txBody>
        </p:sp>
        <p:sp>
          <p:nvSpPr>
            <p:cNvPr id="4" name="object 4"/>
            <p:cNvSpPr/>
            <p:nvPr/>
          </p:nvSpPr>
          <p:spPr>
            <a:xfrm>
              <a:off x="7425266" y="3681412"/>
              <a:ext cx="4763770" cy="3176905"/>
            </a:xfrm>
            <a:custGeom>
              <a:avLst/>
              <a:gdLst/>
              <a:ahLst/>
              <a:cxnLst/>
              <a:rect l="l" t="t" r="r" b="b"/>
              <a:pathLst>
                <a:path w="4763770" h="3176904">
                  <a:moveTo>
                    <a:pt x="4763558" y="0"/>
                  </a:moveTo>
                  <a:lnTo>
                    <a:pt x="0" y="3176587"/>
                  </a:lnTo>
                </a:path>
              </a:pathLst>
            </a:custGeom>
            <a:ln w="9525">
              <a:solidFill>
                <a:srgbClr val="D9D9D9"/>
              </a:solidFill>
            </a:ln>
          </p:spPr>
          <p:txBody>
            <a:bodyPr wrap="square" lIns="0" tIns="0" rIns="0" bIns="0" rtlCol="0"/>
            <a:lstStyle/>
            <a:p>
              <a:endParaRPr/>
            </a:p>
          </p:txBody>
        </p:sp>
        <p:sp>
          <p:nvSpPr>
            <p:cNvPr id="5" name="object 5"/>
            <p:cNvSpPr/>
            <p:nvPr/>
          </p:nvSpPr>
          <p:spPr>
            <a:xfrm>
              <a:off x="9181476" y="0"/>
              <a:ext cx="3007360" cy="6858000"/>
            </a:xfrm>
            <a:custGeom>
              <a:avLst/>
              <a:gdLst/>
              <a:ahLst/>
              <a:cxnLst/>
              <a:rect l="l" t="t" r="r" b="b"/>
              <a:pathLst>
                <a:path w="3007359" h="6858000">
                  <a:moveTo>
                    <a:pt x="3007348" y="6858000"/>
                  </a:moveTo>
                  <a:lnTo>
                    <a:pt x="0" y="6858000"/>
                  </a:lnTo>
                  <a:lnTo>
                    <a:pt x="2043010" y="0"/>
                  </a:lnTo>
                  <a:lnTo>
                    <a:pt x="3007348" y="0"/>
                  </a:lnTo>
                  <a:lnTo>
                    <a:pt x="3007348" y="6858000"/>
                  </a:lnTo>
                  <a:close/>
                </a:path>
              </a:pathLst>
            </a:custGeom>
            <a:solidFill>
              <a:srgbClr val="90C226">
                <a:alpha val="29803"/>
              </a:srgbClr>
            </a:solidFill>
          </p:spPr>
          <p:txBody>
            <a:bodyPr wrap="square" lIns="0" tIns="0" rIns="0" bIns="0" rtlCol="0"/>
            <a:lstStyle/>
            <a:p>
              <a:endParaRPr/>
            </a:p>
          </p:txBody>
        </p:sp>
        <p:sp>
          <p:nvSpPr>
            <p:cNvPr id="6" name="object 6"/>
            <p:cNvSpPr/>
            <p:nvPr/>
          </p:nvSpPr>
          <p:spPr>
            <a:xfrm>
              <a:off x="9604933" y="0"/>
              <a:ext cx="2587625" cy="6858000"/>
            </a:xfrm>
            <a:custGeom>
              <a:avLst/>
              <a:gdLst/>
              <a:ahLst/>
              <a:cxnLst/>
              <a:rect l="l" t="t" r="r" b="b"/>
              <a:pathLst>
                <a:path w="2587625" h="6858000">
                  <a:moveTo>
                    <a:pt x="2587066" y="6858000"/>
                  </a:moveTo>
                  <a:lnTo>
                    <a:pt x="1207968" y="6858000"/>
                  </a:lnTo>
                  <a:lnTo>
                    <a:pt x="0" y="0"/>
                  </a:lnTo>
                  <a:lnTo>
                    <a:pt x="2587066" y="0"/>
                  </a:lnTo>
                  <a:lnTo>
                    <a:pt x="2587066" y="6858000"/>
                  </a:lnTo>
                  <a:close/>
                </a:path>
              </a:pathLst>
            </a:custGeom>
            <a:solidFill>
              <a:srgbClr val="90C226">
                <a:alpha val="19999"/>
              </a:srgbClr>
            </a:solidFill>
          </p:spPr>
          <p:txBody>
            <a:bodyPr wrap="square" lIns="0" tIns="0" rIns="0" bIns="0" rtlCol="0"/>
            <a:lstStyle/>
            <a:p>
              <a:endParaRPr/>
            </a:p>
          </p:txBody>
        </p:sp>
        <p:sp>
          <p:nvSpPr>
            <p:cNvPr id="7" name="object 7"/>
            <p:cNvSpPr/>
            <p:nvPr/>
          </p:nvSpPr>
          <p:spPr>
            <a:xfrm>
              <a:off x="8932332" y="3048000"/>
              <a:ext cx="3260090" cy="3810000"/>
            </a:xfrm>
            <a:custGeom>
              <a:avLst/>
              <a:gdLst/>
              <a:ahLst/>
              <a:cxnLst/>
              <a:rect l="l" t="t" r="r" b="b"/>
              <a:pathLst>
                <a:path w="3260090" h="3810000">
                  <a:moveTo>
                    <a:pt x="3259666" y="3810000"/>
                  </a:moveTo>
                  <a:lnTo>
                    <a:pt x="0" y="3810000"/>
                  </a:lnTo>
                  <a:lnTo>
                    <a:pt x="3259666" y="0"/>
                  </a:lnTo>
                  <a:lnTo>
                    <a:pt x="3259666" y="3810000"/>
                  </a:lnTo>
                  <a:close/>
                </a:path>
              </a:pathLst>
            </a:custGeom>
            <a:solidFill>
              <a:srgbClr val="54A021">
                <a:alpha val="72155"/>
              </a:srgbClr>
            </a:solidFill>
          </p:spPr>
          <p:txBody>
            <a:bodyPr wrap="square" lIns="0" tIns="0" rIns="0" bIns="0" rtlCol="0"/>
            <a:lstStyle/>
            <a:p>
              <a:endParaRPr/>
            </a:p>
          </p:txBody>
        </p:sp>
        <p:sp>
          <p:nvSpPr>
            <p:cNvPr id="8" name="object 8"/>
            <p:cNvSpPr/>
            <p:nvPr/>
          </p:nvSpPr>
          <p:spPr>
            <a:xfrm>
              <a:off x="9337546" y="0"/>
              <a:ext cx="2851785" cy="6858000"/>
            </a:xfrm>
            <a:custGeom>
              <a:avLst/>
              <a:gdLst/>
              <a:ahLst/>
              <a:cxnLst/>
              <a:rect l="l" t="t" r="r" b="b"/>
              <a:pathLst>
                <a:path w="2851784" h="6858000">
                  <a:moveTo>
                    <a:pt x="2851279" y="6858000"/>
                  </a:moveTo>
                  <a:lnTo>
                    <a:pt x="2467704" y="6858000"/>
                  </a:lnTo>
                  <a:lnTo>
                    <a:pt x="0" y="0"/>
                  </a:lnTo>
                  <a:lnTo>
                    <a:pt x="2851279" y="0"/>
                  </a:lnTo>
                  <a:lnTo>
                    <a:pt x="2851279" y="6858000"/>
                  </a:lnTo>
                  <a:close/>
                </a:path>
              </a:pathLst>
            </a:custGeom>
            <a:solidFill>
              <a:srgbClr val="3F7819">
                <a:alpha val="69802"/>
              </a:srgbClr>
            </a:solidFill>
          </p:spPr>
          <p:txBody>
            <a:bodyPr wrap="square" lIns="0" tIns="0" rIns="0" bIns="0" rtlCol="0"/>
            <a:lstStyle/>
            <a:p>
              <a:endParaRPr/>
            </a:p>
          </p:txBody>
        </p:sp>
        <p:sp>
          <p:nvSpPr>
            <p:cNvPr id="9" name="object 9"/>
            <p:cNvSpPr/>
            <p:nvPr/>
          </p:nvSpPr>
          <p:spPr>
            <a:xfrm>
              <a:off x="10898730" y="0"/>
              <a:ext cx="1290320" cy="6858000"/>
            </a:xfrm>
            <a:custGeom>
              <a:avLst/>
              <a:gdLst/>
              <a:ahLst/>
              <a:cxnLst/>
              <a:rect l="l" t="t" r="r" b="b"/>
              <a:pathLst>
                <a:path w="1290320" h="6858000">
                  <a:moveTo>
                    <a:pt x="1290094" y="6858000"/>
                  </a:moveTo>
                  <a:lnTo>
                    <a:pt x="0" y="6858000"/>
                  </a:lnTo>
                  <a:lnTo>
                    <a:pt x="1018477" y="0"/>
                  </a:lnTo>
                  <a:lnTo>
                    <a:pt x="1290094" y="0"/>
                  </a:lnTo>
                  <a:lnTo>
                    <a:pt x="1290094" y="6858000"/>
                  </a:lnTo>
                  <a:close/>
                </a:path>
              </a:pathLst>
            </a:custGeom>
            <a:solidFill>
              <a:srgbClr val="C0E474">
                <a:alpha val="69802"/>
              </a:srgbClr>
            </a:solidFill>
          </p:spPr>
          <p:txBody>
            <a:bodyPr wrap="square" lIns="0" tIns="0" rIns="0" bIns="0" rtlCol="0"/>
            <a:lstStyle/>
            <a:p>
              <a:endParaRPr/>
            </a:p>
          </p:txBody>
        </p:sp>
        <p:sp>
          <p:nvSpPr>
            <p:cNvPr id="10" name="object 10"/>
            <p:cNvSpPr/>
            <p:nvPr/>
          </p:nvSpPr>
          <p:spPr>
            <a:xfrm>
              <a:off x="10940367" y="0"/>
              <a:ext cx="1249045" cy="6858000"/>
            </a:xfrm>
            <a:custGeom>
              <a:avLst/>
              <a:gdLst/>
              <a:ahLst/>
              <a:cxnLst/>
              <a:rect l="l" t="t" r="r" b="b"/>
              <a:pathLst>
                <a:path w="1249045" h="6858000">
                  <a:moveTo>
                    <a:pt x="1248457" y="6858000"/>
                  </a:moveTo>
                  <a:lnTo>
                    <a:pt x="1108013" y="6858000"/>
                  </a:lnTo>
                  <a:lnTo>
                    <a:pt x="0" y="0"/>
                  </a:lnTo>
                  <a:lnTo>
                    <a:pt x="1248457" y="0"/>
                  </a:lnTo>
                  <a:lnTo>
                    <a:pt x="1248457" y="6858000"/>
                  </a:lnTo>
                  <a:close/>
                </a:path>
              </a:pathLst>
            </a:custGeom>
            <a:solidFill>
              <a:srgbClr val="90C226">
                <a:alpha val="65097"/>
              </a:srgbClr>
            </a:solidFill>
          </p:spPr>
          <p:txBody>
            <a:bodyPr wrap="square" lIns="0" tIns="0" rIns="0" bIns="0" rtlCol="0"/>
            <a:lstStyle/>
            <a:p>
              <a:endParaRPr/>
            </a:p>
          </p:txBody>
        </p:sp>
        <p:sp>
          <p:nvSpPr>
            <p:cNvPr id="11" name="object 11"/>
            <p:cNvSpPr/>
            <p:nvPr/>
          </p:nvSpPr>
          <p:spPr>
            <a:xfrm>
              <a:off x="10371666" y="3589866"/>
              <a:ext cx="1817370" cy="3268345"/>
            </a:xfrm>
            <a:custGeom>
              <a:avLst/>
              <a:gdLst/>
              <a:ahLst/>
              <a:cxnLst/>
              <a:rect l="l" t="t" r="r" b="b"/>
              <a:pathLst>
                <a:path w="1817370" h="3268345">
                  <a:moveTo>
                    <a:pt x="1817158" y="3268133"/>
                  </a:moveTo>
                  <a:lnTo>
                    <a:pt x="0" y="3268133"/>
                  </a:lnTo>
                  <a:lnTo>
                    <a:pt x="1817158" y="0"/>
                  </a:lnTo>
                  <a:lnTo>
                    <a:pt x="1817158" y="3268133"/>
                  </a:lnTo>
                  <a:close/>
                </a:path>
              </a:pathLst>
            </a:custGeom>
            <a:solidFill>
              <a:srgbClr val="90C226">
                <a:alpha val="79998"/>
              </a:srgbClr>
            </a:solidFill>
          </p:spPr>
          <p:txBody>
            <a:bodyPr wrap="square" lIns="0" tIns="0" rIns="0" bIns="0" rtlCol="0"/>
            <a:lstStyle/>
            <a:p>
              <a:endParaRPr/>
            </a:p>
          </p:txBody>
        </p:sp>
      </p:grpSp>
      <p:sp>
        <p:nvSpPr>
          <p:cNvPr id="12" name="object 12"/>
          <p:cNvSpPr/>
          <p:nvPr/>
        </p:nvSpPr>
        <p:spPr>
          <a:xfrm>
            <a:off x="0" y="4013200"/>
            <a:ext cx="448945" cy="2844800"/>
          </a:xfrm>
          <a:custGeom>
            <a:avLst/>
            <a:gdLst/>
            <a:ahLst/>
            <a:cxnLst/>
            <a:rect l="l" t="t" r="r" b="b"/>
            <a:pathLst>
              <a:path w="448945" h="2844800">
                <a:moveTo>
                  <a:pt x="448732" y="2844800"/>
                </a:moveTo>
                <a:lnTo>
                  <a:pt x="0" y="2844800"/>
                </a:lnTo>
                <a:lnTo>
                  <a:pt x="0" y="0"/>
                </a:lnTo>
                <a:lnTo>
                  <a:pt x="448732" y="2844800"/>
                </a:lnTo>
                <a:close/>
              </a:path>
            </a:pathLst>
          </a:custGeom>
          <a:solidFill>
            <a:srgbClr val="90C226">
              <a:alpha val="85096"/>
            </a:srgbClr>
          </a:solidFill>
        </p:spPr>
        <p:txBody>
          <a:bodyPr wrap="square" lIns="0" tIns="0" rIns="0" bIns="0" rtlCol="0"/>
          <a:lstStyle/>
          <a:p>
            <a:endParaRPr/>
          </a:p>
        </p:txBody>
      </p:sp>
      <p:sp>
        <p:nvSpPr>
          <p:cNvPr id="13" name="object 13"/>
          <p:cNvSpPr txBox="1"/>
          <p:nvPr/>
        </p:nvSpPr>
        <p:spPr>
          <a:xfrm>
            <a:off x="205933" y="370882"/>
            <a:ext cx="10708640" cy="5634990"/>
          </a:xfrm>
          <a:prstGeom prst="rect">
            <a:avLst/>
          </a:prstGeom>
        </p:spPr>
        <p:txBody>
          <a:bodyPr vert="horz" wrap="square" lIns="0" tIns="53975" rIns="0" bIns="0" rtlCol="0">
            <a:spAutoFit/>
          </a:bodyPr>
          <a:lstStyle/>
          <a:p>
            <a:pPr marL="354965" marR="5080" indent="-342900" algn="just">
              <a:lnSpc>
                <a:spcPts val="2590"/>
              </a:lnSpc>
              <a:spcBef>
                <a:spcPts val="425"/>
              </a:spcBef>
            </a:pPr>
            <a:r>
              <a:rPr sz="1950" dirty="0">
                <a:solidFill>
                  <a:srgbClr val="90C226"/>
                </a:solidFill>
                <a:latin typeface="Marlett"/>
                <a:cs typeface="Marlett"/>
              </a:rPr>
              <a:t></a:t>
            </a:r>
            <a:r>
              <a:rPr sz="1950" spc="204" dirty="0">
                <a:solidFill>
                  <a:srgbClr val="90C226"/>
                </a:solidFill>
                <a:latin typeface="Times New Roman"/>
                <a:cs typeface="Times New Roman"/>
              </a:rPr>
              <a:t> </a:t>
            </a:r>
            <a:r>
              <a:rPr sz="2400" dirty="0">
                <a:solidFill>
                  <a:srgbClr val="404040"/>
                </a:solidFill>
                <a:latin typeface="Arial MT"/>
                <a:cs typeface="Arial MT"/>
              </a:rPr>
              <a:t>Strictly</a:t>
            </a:r>
            <a:r>
              <a:rPr sz="2400" spc="285" dirty="0">
                <a:solidFill>
                  <a:srgbClr val="404040"/>
                </a:solidFill>
                <a:latin typeface="Arial MT"/>
                <a:cs typeface="Arial MT"/>
              </a:rPr>
              <a:t> </a:t>
            </a:r>
            <a:r>
              <a:rPr sz="2400" dirty="0">
                <a:solidFill>
                  <a:srgbClr val="404040"/>
                </a:solidFill>
                <a:latin typeface="Arial MT"/>
                <a:cs typeface="Arial MT"/>
              </a:rPr>
              <a:t>speaking,</a:t>
            </a:r>
            <a:r>
              <a:rPr sz="2400" spc="295" dirty="0">
                <a:solidFill>
                  <a:srgbClr val="404040"/>
                </a:solidFill>
                <a:latin typeface="Arial MT"/>
                <a:cs typeface="Arial MT"/>
              </a:rPr>
              <a:t> </a:t>
            </a:r>
            <a:r>
              <a:rPr sz="2400" dirty="0">
                <a:solidFill>
                  <a:srgbClr val="404040"/>
                </a:solidFill>
                <a:latin typeface="Arial MT"/>
                <a:cs typeface="Arial MT"/>
              </a:rPr>
              <a:t>this</a:t>
            </a:r>
            <a:r>
              <a:rPr sz="2400" spc="290" dirty="0">
                <a:solidFill>
                  <a:srgbClr val="404040"/>
                </a:solidFill>
                <a:latin typeface="Arial MT"/>
                <a:cs typeface="Arial MT"/>
              </a:rPr>
              <a:t> </a:t>
            </a:r>
            <a:r>
              <a:rPr sz="2400" dirty="0">
                <a:solidFill>
                  <a:srgbClr val="404040"/>
                </a:solidFill>
                <a:latin typeface="Arial MT"/>
                <a:cs typeface="Arial MT"/>
              </a:rPr>
              <a:t>distinction</a:t>
            </a:r>
            <a:r>
              <a:rPr sz="2400" spc="305" dirty="0">
                <a:solidFill>
                  <a:srgbClr val="404040"/>
                </a:solidFill>
                <a:latin typeface="Arial MT"/>
                <a:cs typeface="Arial MT"/>
              </a:rPr>
              <a:t> </a:t>
            </a:r>
            <a:r>
              <a:rPr sz="2400" dirty="0">
                <a:solidFill>
                  <a:srgbClr val="404040"/>
                </a:solidFill>
                <a:latin typeface="Arial MT"/>
                <a:cs typeface="Arial MT"/>
              </a:rPr>
              <a:t>refers</a:t>
            </a:r>
            <a:r>
              <a:rPr sz="2400" spc="290" dirty="0">
                <a:solidFill>
                  <a:srgbClr val="404040"/>
                </a:solidFill>
                <a:latin typeface="Arial MT"/>
                <a:cs typeface="Arial MT"/>
              </a:rPr>
              <a:t> </a:t>
            </a:r>
            <a:r>
              <a:rPr sz="2400" dirty="0">
                <a:solidFill>
                  <a:srgbClr val="404040"/>
                </a:solidFill>
                <a:latin typeface="Arial MT"/>
                <a:cs typeface="Arial MT"/>
              </a:rPr>
              <a:t>not</a:t>
            </a:r>
            <a:r>
              <a:rPr sz="2400" spc="285" dirty="0">
                <a:solidFill>
                  <a:srgbClr val="404040"/>
                </a:solidFill>
                <a:latin typeface="Arial MT"/>
                <a:cs typeface="Arial MT"/>
              </a:rPr>
              <a:t> </a:t>
            </a:r>
            <a:r>
              <a:rPr sz="2400" dirty="0">
                <a:solidFill>
                  <a:srgbClr val="404040"/>
                </a:solidFill>
                <a:latin typeface="Arial MT"/>
                <a:cs typeface="Arial MT"/>
              </a:rPr>
              <a:t>to</a:t>
            </a:r>
            <a:r>
              <a:rPr sz="2400" spc="290" dirty="0">
                <a:solidFill>
                  <a:srgbClr val="404040"/>
                </a:solidFill>
                <a:latin typeface="Arial MT"/>
                <a:cs typeface="Arial MT"/>
              </a:rPr>
              <a:t> </a:t>
            </a:r>
            <a:r>
              <a:rPr sz="2400" dirty="0">
                <a:solidFill>
                  <a:srgbClr val="404040"/>
                </a:solidFill>
                <a:latin typeface="Arial MT"/>
                <a:cs typeface="Arial MT"/>
              </a:rPr>
              <a:t>the</a:t>
            </a:r>
            <a:r>
              <a:rPr sz="2400" spc="290" dirty="0">
                <a:solidFill>
                  <a:srgbClr val="404040"/>
                </a:solidFill>
                <a:latin typeface="Arial MT"/>
                <a:cs typeface="Arial MT"/>
              </a:rPr>
              <a:t> </a:t>
            </a:r>
            <a:r>
              <a:rPr sz="2400" dirty="0">
                <a:solidFill>
                  <a:srgbClr val="404040"/>
                </a:solidFill>
                <a:latin typeface="Arial MT"/>
                <a:cs typeface="Arial MT"/>
              </a:rPr>
              <a:t>environment</a:t>
            </a:r>
            <a:r>
              <a:rPr sz="2400" spc="300" dirty="0">
                <a:solidFill>
                  <a:srgbClr val="404040"/>
                </a:solidFill>
                <a:latin typeface="Arial MT"/>
                <a:cs typeface="Arial MT"/>
              </a:rPr>
              <a:t> </a:t>
            </a:r>
            <a:r>
              <a:rPr sz="2400" dirty="0">
                <a:solidFill>
                  <a:srgbClr val="404040"/>
                </a:solidFill>
                <a:latin typeface="Arial MT"/>
                <a:cs typeface="Arial MT"/>
              </a:rPr>
              <a:t>itself</a:t>
            </a:r>
            <a:r>
              <a:rPr sz="2400" spc="285" dirty="0">
                <a:solidFill>
                  <a:srgbClr val="404040"/>
                </a:solidFill>
                <a:latin typeface="Arial MT"/>
                <a:cs typeface="Arial MT"/>
              </a:rPr>
              <a:t> </a:t>
            </a:r>
            <a:r>
              <a:rPr sz="2400" dirty="0">
                <a:solidFill>
                  <a:srgbClr val="404040"/>
                </a:solidFill>
                <a:latin typeface="Arial MT"/>
                <a:cs typeface="Arial MT"/>
              </a:rPr>
              <a:t>but</a:t>
            </a:r>
            <a:r>
              <a:rPr sz="2400" spc="285" dirty="0">
                <a:solidFill>
                  <a:srgbClr val="404040"/>
                </a:solidFill>
                <a:latin typeface="Arial MT"/>
                <a:cs typeface="Arial MT"/>
              </a:rPr>
              <a:t> </a:t>
            </a:r>
            <a:r>
              <a:rPr sz="2400" spc="-25" dirty="0">
                <a:solidFill>
                  <a:srgbClr val="404040"/>
                </a:solidFill>
                <a:latin typeface="Arial MT"/>
                <a:cs typeface="Arial MT"/>
              </a:rPr>
              <a:t>to </a:t>
            </a:r>
            <a:r>
              <a:rPr sz="2400" dirty="0">
                <a:solidFill>
                  <a:srgbClr val="404040"/>
                </a:solidFill>
                <a:latin typeface="Arial MT"/>
                <a:cs typeface="Arial MT"/>
              </a:rPr>
              <a:t>the</a:t>
            </a:r>
            <a:r>
              <a:rPr sz="2400" spc="35" dirty="0">
                <a:solidFill>
                  <a:srgbClr val="404040"/>
                </a:solidFill>
                <a:latin typeface="Arial MT"/>
                <a:cs typeface="Arial MT"/>
              </a:rPr>
              <a:t> </a:t>
            </a:r>
            <a:r>
              <a:rPr sz="2400" dirty="0">
                <a:solidFill>
                  <a:srgbClr val="404040"/>
                </a:solidFill>
                <a:latin typeface="Arial MT"/>
                <a:cs typeface="Arial MT"/>
              </a:rPr>
              <a:t>agent’s</a:t>
            </a:r>
            <a:r>
              <a:rPr sz="2400" spc="45" dirty="0">
                <a:solidFill>
                  <a:srgbClr val="404040"/>
                </a:solidFill>
                <a:latin typeface="Arial MT"/>
                <a:cs typeface="Arial MT"/>
              </a:rPr>
              <a:t> </a:t>
            </a:r>
            <a:r>
              <a:rPr sz="2400" dirty="0">
                <a:solidFill>
                  <a:srgbClr val="404040"/>
                </a:solidFill>
                <a:latin typeface="Arial MT"/>
                <a:cs typeface="Arial MT"/>
              </a:rPr>
              <a:t>(or</a:t>
            </a:r>
            <a:r>
              <a:rPr sz="2400" spc="35" dirty="0">
                <a:solidFill>
                  <a:srgbClr val="404040"/>
                </a:solidFill>
                <a:latin typeface="Arial MT"/>
                <a:cs typeface="Arial MT"/>
              </a:rPr>
              <a:t> </a:t>
            </a:r>
            <a:r>
              <a:rPr sz="2400" dirty="0">
                <a:solidFill>
                  <a:srgbClr val="404040"/>
                </a:solidFill>
                <a:latin typeface="Arial MT"/>
                <a:cs typeface="Arial MT"/>
              </a:rPr>
              <a:t>designer’s)</a:t>
            </a:r>
            <a:r>
              <a:rPr sz="2400" spc="60" dirty="0">
                <a:solidFill>
                  <a:srgbClr val="404040"/>
                </a:solidFill>
                <a:latin typeface="Arial MT"/>
                <a:cs typeface="Arial MT"/>
              </a:rPr>
              <a:t> </a:t>
            </a:r>
            <a:r>
              <a:rPr sz="2400" dirty="0">
                <a:solidFill>
                  <a:srgbClr val="404040"/>
                </a:solidFill>
                <a:latin typeface="Arial MT"/>
                <a:cs typeface="Arial MT"/>
              </a:rPr>
              <a:t>state</a:t>
            </a:r>
            <a:r>
              <a:rPr sz="2400" spc="30" dirty="0">
                <a:solidFill>
                  <a:srgbClr val="404040"/>
                </a:solidFill>
                <a:latin typeface="Arial MT"/>
                <a:cs typeface="Arial MT"/>
              </a:rPr>
              <a:t> </a:t>
            </a:r>
            <a:r>
              <a:rPr sz="2400" dirty="0">
                <a:solidFill>
                  <a:srgbClr val="404040"/>
                </a:solidFill>
                <a:latin typeface="Arial MT"/>
                <a:cs typeface="Arial MT"/>
              </a:rPr>
              <a:t>of</a:t>
            </a:r>
            <a:r>
              <a:rPr sz="2400" spc="35" dirty="0">
                <a:solidFill>
                  <a:srgbClr val="404040"/>
                </a:solidFill>
                <a:latin typeface="Arial MT"/>
                <a:cs typeface="Arial MT"/>
              </a:rPr>
              <a:t> </a:t>
            </a:r>
            <a:r>
              <a:rPr sz="2400" dirty="0">
                <a:solidFill>
                  <a:srgbClr val="404040"/>
                </a:solidFill>
                <a:latin typeface="Arial MT"/>
                <a:cs typeface="Arial MT"/>
              </a:rPr>
              <a:t>knowledge</a:t>
            </a:r>
            <a:r>
              <a:rPr sz="2400" spc="60" dirty="0">
                <a:solidFill>
                  <a:srgbClr val="404040"/>
                </a:solidFill>
                <a:latin typeface="Arial MT"/>
                <a:cs typeface="Arial MT"/>
              </a:rPr>
              <a:t> </a:t>
            </a:r>
            <a:r>
              <a:rPr sz="2400" dirty="0">
                <a:solidFill>
                  <a:srgbClr val="404040"/>
                </a:solidFill>
                <a:latin typeface="Arial MT"/>
                <a:cs typeface="Arial MT"/>
              </a:rPr>
              <a:t>about</a:t>
            </a:r>
            <a:r>
              <a:rPr sz="2400" spc="40" dirty="0">
                <a:solidFill>
                  <a:srgbClr val="404040"/>
                </a:solidFill>
                <a:latin typeface="Arial MT"/>
                <a:cs typeface="Arial MT"/>
              </a:rPr>
              <a:t> </a:t>
            </a:r>
            <a:r>
              <a:rPr sz="2400" dirty="0">
                <a:solidFill>
                  <a:srgbClr val="404040"/>
                </a:solidFill>
                <a:latin typeface="Arial MT"/>
                <a:cs typeface="Arial MT"/>
              </a:rPr>
              <a:t>the</a:t>
            </a:r>
            <a:r>
              <a:rPr sz="2400" spc="35" dirty="0">
                <a:solidFill>
                  <a:srgbClr val="404040"/>
                </a:solidFill>
                <a:latin typeface="Arial MT"/>
                <a:cs typeface="Arial MT"/>
              </a:rPr>
              <a:t> </a:t>
            </a:r>
            <a:r>
              <a:rPr sz="2400" dirty="0">
                <a:solidFill>
                  <a:srgbClr val="404040"/>
                </a:solidFill>
                <a:latin typeface="Arial MT"/>
                <a:cs typeface="Arial MT"/>
              </a:rPr>
              <a:t>“laws</a:t>
            </a:r>
            <a:r>
              <a:rPr sz="2400" spc="45" dirty="0">
                <a:solidFill>
                  <a:srgbClr val="404040"/>
                </a:solidFill>
                <a:latin typeface="Arial MT"/>
                <a:cs typeface="Arial MT"/>
              </a:rPr>
              <a:t> </a:t>
            </a:r>
            <a:r>
              <a:rPr sz="2400" dirty="0">
                <a:solidFill>
                  <a:srgbClr val="404040"/>
                </a:solidFill>
                <a:latin typeface="Arial MT"/>
                <a:cs typeface="Arial MT"/>
              </a:rPr>
              <a:t>of</a:t>
            </a:r>
            <a:r>
              <a:rPr sz="2400" spc="35" dirty="0">
                <a:solidFill>
                  <a:srgbClr val="404040"/>
                </a:solidFill>
                <a:latin typeface="Arial MT"/>
                <a:cs typeface="Arial MT"/>
              </a:rPr>
              <a:t> </a:t>
            </a:r>
            <a:r>
              <a:rPr sz="2400" dirty="0">
                <a:solidFill>
                  <a:srgbClr val="404040"/>
                </a:solidFill>
                <a:latin typeface="Arial MT"/>
                <a:cs typeface="Arial MT"/>
              </a:rPr>
              <a:t>physics”</a:t>
            </a:r>
            <a:r>
              <a:rPr sz="2400" spc="45" dirty="0">
                <a:solidFill>
                  <a:srgbClr val="404040"/>
                </a:solidFill>
                <a:latin typeface="Arial MT"/>
                <a:cs typeface="Arial MT"/>
              </a:rPr>
              <a:t> </a:t>
            </a:r>
            <a:r>
              <a:rPr sz="2400" spc="-25" dirty="0">
                <a:solidFill>
                  <a:srgbClr val="404040"/>
                </a:solidFill>
                <a:latin typeface="Arial MT"/>
                <a:cs typeface="Arial MT"/>
              </a:rPr>
              <a:t>of </a:t>
            </a:r>
            <a:r>
              <a:rPr sz="2400" dirty="0">
                <a:solidFill>
                  <a:srgbClr val="404040"/>
                </a:solidFill>
                <a:latin typeface="Arial MT"/>
                <a:cs typeface="Arial MT"/>
              </a:rPr>
              <a:t>the</a:t>
            </a:r>
            <a:r>
              <a:rPr sz="2400" spc="-45" dirty="0">
                <a:solidFill>
                  <a:srgbClr val="404040"/>
                </a:solidFill>
                <a:latin typeface="Arial MT"/>
                <a:cs typeface="Arial MT"/>
              </a:rPr>
              <a:t> </a:t>
            </a:r>
            <a:r>
              <a:rPr sz="2400" spc="-10" dirty="0">
                <a:solidFill>
                  <a:srgbClr val="404040"/>
                </a:solidFill>
                <a:latin typeface="Arial MT"/>
                <a:cs typeface="Arial MT"/>
              </a:rPr>
              <a:t>environment.</a:t>
            </a:r>
            <a:endParaRPr sz="2400">
              <a:latin typeface="Arial MT"/>
              <a:cs typeface="Arial MT"/>
            </a:endParaRPr>
          </a:p>
          <a:p>
            <a:pPr marL="354965" marR="5080" indent="-342900" algn="just">
              <a:lnSpc>
                <a:spcPts val="2590"/>
              </a:lnSpc>
              <a:spcBef>
                <a:spcPts val="1010"/>
              </a:spcBef>
            </a:pPr>
            <a:r>
              <a:rPr sz="1950" dirty="0">
                <a:solidFill>
                  <a:srgbClr val="90C226"/>
                </a:solidFill>
                <a:latin typeface="Marlett"/>
                <a:cs typeface="Marlett"/>
              </a:rPr>
              <a:t></a:t>
            </a:r>
            <a:r>
              <a:rPr sz="1950" spc="210" dirty="0">
                <a:solidFill>
                  <a:srgbClr val="90C226"/>
                </a:solidFill>
                <a:latin typeface="Times New Roman"/>
                <a:cs typeface="Times New Roman"/>
              </a:rPr>
              <a:t> </a:t>
            </a:r>
            <a:r>
              <a:rPr sz="2400" dirty="0">
                <a:solidFill>
                  <a:srgbClr val="404040"/>
                </a:solidFill>
                <a:latin typeface="Arial MT"/>
                <a:cs typeface="Arial MT"/>
              </a:rPr>
              <a:t>In</a:t>
            </a:r>
            <a:r>
              <a:rPr sz="2400" spc="-5" dirty="0">
                <a:solidFill>
                  <a:srgbClr val="404040"/>
                </a:solidFill>
                <a:latin typeface="Arial MT"/>
                <a:cs typeface="Arial MT"/>
              </a:rPr>
              <a:t>  </a:t>
            </a:r>
            <a:r>
              <a:rPr sz="2400" dirty="0">
                <a:solidFill>
                  <a:srgbClr val="404040"/>
                </a:solidFill>
                <a:latin typeface="Arial MT"/>
                <a:cs typeface="Arial MT"/>
              </a:rPr>
              <a:t>a  known</a:t>
            </a:r>
            <a:r>
              <a:rPr sz="2400" spc="5" dirty="0">
                <a:solidFill>
                  <a:srgbClr val="404040"/>
                </a:solidFill>
                <a:latin typeface="Arial MT"/>
                <a:cs typeface="Arial MT"/>
              </a:rPr>
              <a:t>  </a:t>
            </a:r>
            <a:r>
              <a:rPr sz="2400" dirty="0">
                <a:solidFill>
                  <a:srgbClr val="404040"/>
                </a:solidFill>
                <a:latin typeface="Arial MT"/>
                <a:cs typeface="Arial MT"/>
              </a:rPr>
              <a:t>environment,</a:t>
            </a:r>
            <a:r>
              <a:rPr sz="2400" spc="5" dirty="0">
                <a:solidFill>
                  <a:srgbClr val="404040"/>
                </a:solidFill>
                <a:latin typeface="Arial MT"/>
                <a:cs typeface="Arial MT"/>
              </a:rPr>
              <a:t>  </a:t>
            </a:r>
            <a:r>
              <a:rPr sz="2400" dirty="0">
                <a:solidFill>
                  <a:srgbClr val="404040"/>
                </a:solidFill>
                <a:latin typeface="Arial MT"/>
                <a:cs typeface="Arial MT"/>
              </a:rPr>
              <a:t>the</a:t>
            </a:r>
            <a:r>
              <a:rPr sz="2400" spc="-5" dirty="0">
                <a:solidFill>
                  <a:srgbClr val="404040"/>
                </a:solidFill>
                <a:latin typeface="Arial MT"/>
                <a:cs typeface="Arial MT"/>
              </a:rPr>
              <a:t>  </a:t>
            </a:r>
            <a:r>
              <a:rPr sz="2400" dirty="0">
                <a:solidFill>
                  <a:srgbClr val="404040"/>
                </a:solidFill>
                <a:latin typeface="Arial MT"/>
                <a:cs typeface="Arial MT"/>
              </a:rPr>
              <a:t>outcomes  (or</a:t>
            </a:r>
            <a:r>
              <a:rPr sz="2400" spc="5" dirty="0">
                <a:solidFill>
                  <a:srgbClr val="404040"/>
                </a:solidFill>
                <a:latin typeface="Arial MT"/>
                <a:cs typeface="Arial MT"/>
              </a:rPr>
              <a:t>  </a:t>
            </a:r>
            <a:r>
              <a:rPr sz="2400" dirty="0">
                <a:solidFill>
                  <a:srgbClr val="404040"/>
                </a:solidFill>
                <a:latin typeface="Arial MT"/>
                <a:cs typeface="Arial MT"/>
              </a:rPr>
              <a:t>outcome  probabilities</a:t>
            </a:r>
            <a:r>
              <a:rPr sz="2400" spc="10" dirty="0">
                <a:solidFill>
                  <a:srgbClr val="404040"/>
                </a:solidFill>
                <a:latin typeface="Arial MT"/>
                <a:cs typeface="Arial MT"/>
              </a:rPr>
              <a:t>  </a:t>
            </a:r>
            <a:r>
              <a:rPr sz="2400" dirty="0">
                <a:solidFill>
                  <a:srgbClr val="404040"/>
                </a:solidFill>
                <a:latin typeface="Arial MT"/>
                <a:cs typeface="Arial MT"/>
              </a:rPr>
              <a:t>if  </a:t>
            </a:r>
            <a:r>
              <a:rPr sz="2400" spc="-25" dirty="0">
                <a:solidFill>
                  <a:srgbClr val="404040"/>
                </a:solidFill>
                <a:latin typeface="Arial MT"/>
                <a:cs typeface="Arial MT"/>
              </a:rPr>
              <a:t>the </a:t>
            </a:r>
            <a:r>
              <a:rPr sz="2400" dirty="0">
                <a:solidFill>
                  <a:srgbClr val="404040"/>
                </a:solidFill>
                <a:latin typeface="Arial MT"/>
                <a:cs typeface="Arial MT"/>
              </a:rPr>
              <a:t>environment</a:t>
            </a:r>
            <a:r>
              <a:rPr sz="2400" spc="-60" dirty="0">
                <a:solidFill>
                  <a:srgbClr val="404040"/>
                </a:solidFill>
                <a:latin typeface="Arial MT"/>
                <a:cs typeface="Arial MT"/>
              </a:rPr>
              <a:t> </a:t>
            </a:r>
            <a:r>
              <a:rPr sz="2400" dirty="0">
                <a:solidFill>
                  <a:srgbClr val="404040"/>
                </a:solidFill>
                <a:latin typeface="Arial MT"/>
                <a:cs typeface="Arial MT"/>
              </a:rPr>
              <a:t>is</a:t>
            </a:r>
            <a:r>
              <a:rPr sz="2400" spc="-60" dirty="0">
                <a:solidFill>
                  <a:srgbClr val="404040"/>
                </a:solidFill>
                <a:latin typeface="Arial MT"/>
                <a:cs typeface="Arial MT"/>
              </a:rPr>
              <a:t> </a:t>
            </a:r>
            <a:r>
              <a:rPr sz="2400" dirty="0">
                <a:solidFill>
                  <a:srgbClr val="404040"/>
                </a:solidFill>
                <a:latin typeface="Arial MT"/>
                <a:cs typeface="Arial MT"/>
              </a:rPr>
              <a:t>stochastic)</a:t>
            </a:r>
            <a:r>
              <a:rPr sz="2400" spc="-60" dirty="0">
                <a:solidFill>
                  <a:srgbClr val="404040"/>
                </a:solidFill>
                <a:latin typeface="Arial MT"/>
                <a:cs typeface="Arial MT"/>
              </a:rPr>
              <a:t> </a:t>
            </a:r>
            <a:r>
              <a:rPr sz="2400" dirty="0">
                <a:solidFill>
                  <a:srgbClr val="404040"/>
                </a:solidFill>
                <a:latin typeface="Arial MT"/>
                <a:cs typeface="Arial MT"/>
              </a:rPr>
              <a:t>for</a:t>
            </a:r>
            <a:r>
              <a:rPr sz="2400" spc="-60" dirty="0">
                <a:solidFill>
                  <a:srgbClr val="404040"/>
                </a:solidFill>
                <a:latin typeface="Arial MT"/>
                <a:cs typeface="Arial MT"/>
              </a:rPr>
              <a:t> </a:t>
            </a:r>
            <a:r>
              <a:rPr sz="2400" dirty="0">
                <a:solidFill>
                  <a:srgbClr val="404040"/>
                </a:solidFill>
                <a:latin typeface="Arial MT"/>
                <a:cs typeface="Arial MT"/>
              </a:rPr>
              <a:t>all</a:t>
            </a:r>
            <a:r>
              <a:rPr sz="2400" spc="-60" dirty="0">
                <a:solidFill>
                  <a:srgbClr val="404040"/>
                </a:solidFill>
                <a:latin typeface="Arial MT"/>
                <a:cs typeface="Arial MT"/>
              </a:rPr>
              <a:t> </a:t>
            </a:r>
            <a:r>
              <a:rPr sz="2400" dirty="0">
                <a:solidFill>
                  <a:srgbClr val="404040"/>
                </a:solidFill>
                <a:latin typeface="Arial MT"/>
                <a:cs typeface="Arial MT"/>
              </a:rPr>
              <a:t>actions</a:t>
            </a:r>
            <a:r>
              <a:rPr sz="2400" spc="-60" dirty="0">
                <a:solidFill>
                  <a:srgbClr val="404040"/>
                </a:solidFill>
                <a:latin typeface="Arial MT"/>
                <a:cs typeface="Arial MT"/>
              </a:rPr>
              <a:t> </a:t>
            </a:r>
            <a:r>
              <a:rPr sz="2400" dirty="0">
                <a:solidFill>
                  <a:srgbClr val="404040"/>
                </a:solidFill>
                <a:latin typeface="Arial MT"/>
                <a:cs typeface="Arial MT"/>
              </a:rPr>
              <a:t>are</a:t>
            </a:r>
            <a:r>
              <a:rPr sz="2400" spc="-60" dirty="0">
                <a:solidFill>
                  <a:srgbClr val="404040"/>
                </a:solidFill>
                <a:latin typeface="Arial MT"/>
                <a:cs typeface="Arial MT"/>
              </a:rPr>
              <a:t> </a:t>
            </a:r>
            <a:r>
              <a:rPr sz="2400" spc="-10" dirty="0">
                <a:solidFill>
                  <a:srgbClr val="404040"/>
                </a:solidFill>
                <a:latin typeface="Arial MT"/>
                <a:cs typeface="Arial MT"/>
              </a:rPr>
              <a:t>given.</a:t>
            </a:r>
            <a:endParaRPr sz="2400">
              <a:latin typeface="Arial MT"/>
              <a:cs typeface="Arial MT"/>
            </a:endParaRPr>
          </a:p>
          <a:p>
            <a:pPr marL="354965" marR="5080" indent="-342900" algn="just">
              <a:lnSpc>
                <a:spcPts val="2590"/>
              </a:lnSpc>
              <a:spcBef>
                <a:spcPts val="1000"/>
              </a:spcBef>
            </a:pPr>
            <a:r>
              <a:rPr sz="1950" dirty="0">
                <a:solidFill>
                  <a:srgbClr val="90C226"/>
                </a:solidFill>
                <a:latin typeface="Marlett"/>
                <a:cs typeface="Marlett"/>
              </a:rPr>
              <a:t></a:t>
            </a:r>
            <a:r>
              <a:rPr sz="1950" spc="185" dirty="0">
                <a:solidFill>
                  <a:srgbClr val="90C226"/>
                </a:solidFill>
                <a:latin typeface="Times New Roman"/>
                <a:cs typeface="Times New Roman"/>
              </a:rPr>
              <a:t> </a:t>
            </a:r>
            <a:r>
              <a:rPr sz="2400" spc="-10" dirty="0">
                <a:solidFill>
                  <a:srgbClr val="404040"/>
                </a:solidFill>
                <a:latin typeface="Arial MT"/>
                <a:cs typeface="Arial MT"/>
              </a:rPr>
              <a:t>Obviously,</a:t>
            </a:r>
            <a:r>
              <a:rPr sz="2400" spc="30" dirty="0">
                <a:solidFill>
                  <a:srgbClr val="404040"/>
                </a:solidFill>
                <a:latin typeface="Arial MT"/>
                <a:cs typeface="Arial MT"/>
              </a:rPr>
              <a:t> </a:t>
            </a:r>
            <a:r>
              <a:rPr sz="2400" dirty="0">
                <a:solidFill>
                  <a:srgbClr val="404040"/>
                </a:solidFill>
                <a:latin typeface="Arial MT"/>
                <a:cs typeface="Arial MT"/>
              </a:rPr>
              <a:t>if</a:t>
            </a:r>
            <a:r>
              <a:rPr sz="2400" spc="15" dirty="0">
                <a:solidFill>
                  <a:srgbClr val="404040"/>
                </a:solidFill>
                <a:latin typeface="Arial MT"/>
                <a:cs typeface="Arial MT"/>
              </a:rPr>
              <a:t> </a:t>
            </a:r>
            <a:r>
              <a:rPr sz="2400" dirty="0">
                <a:solidFill>
                  <a:srgbClr val="404040"/>
                </a:solidFill>
                <a:latin typeface="Arial MT"/>
                <a:cs typeface="Arial MT"/>
              </a:rPr>
              <a:t>the</a:t>
            </a:r>
            <a:r>
              <a:rPr sz="2400" spc="25" dirty="0">
                <a:solidFill>
                  <a:srgbClr val="404040"/>
                </a:solidFill>
                <a:latin typeface="Arial MT"/>
                <a:cs typeface="Arial MT"/>
              </a:rPr>
              <a:t> </a:t>
            </a:r>
            <a:r>
              <a:rPr sz="2400" dirty="0">
                <a:solidFill>
                  <a:srgbClr val="404040"/>
                </a:solidFill>
                <a:latin typeface="Arial MT"/>
                <a:cs typeface="Arial MT"/>
              </a:rPr>
              <a:t>environment</a:t>
            </a:r>
            <a:r>
              <a:rPr sz="2400" spc="35" dirty="0">
                <a:solidFill>
                  <a:srgbClr val="404040"/>
                </a:solidFill>
                <a:latin typeface="Arial MT"/>
                <a:cs typeface="Arial MT"/>
              </a:rPr>
              <a:t> </a:t>
            </a:r>
            <a:r>
              <a:rPr sz="2400" dirty="0">
                <a:solidFill>
                  <a:srgbClr val="404040"/>
                </a:solidFill>
                <a:latin typeface="Arial MT"/>
                <a:cs typeface="Arial MT"/>
              </a:rPr>
              <a:t>is</a:t>
            </a:r>
            <a:r>
              <a:rPr sz="2400" spc="20" dirty="0">
                <a:solidFill>
                  <a:srgbClr val="404040"/>
                </a:solidFill>
                <a:latin typeface="Arial MT"/>
                <a:cs typeface="Arial MT"/>
              </a:rPr>
              <a:t> </a:t>
            </a:r>
            <a:r>
              <a:rPr sz="2400" dirty="0">
                <a:solidFill>
                  <a:srgbClr val="404040"/>
                </a:solidFill>
                <a:latin typeface="Arial MT"/>
                <a:cs typeface="Arial MT"/>
              </a:rPr>
              <a:t>unknown,</a:t>
            </a:r>
            <a:r>
              <a:rPr sz="2400" spc="35" dirty="0">
                <a:solidFill>
                  <a:srgbClr val="404040"/>
                </a:solidFill>
                <a:latin typeface="Arial MT"/>
                <a:cs typeface="Arial MT"/>
              </a:rPr>
              <a:t> </a:t>
            </a:r>
            <a:r>
              <a:rPr sz="2400" dirty="0">
                <a:solidFill>
                  <a:srgbClr val="404040"/>
                </a:solidFill>
                <a:latin typeface="Arial MT"/>
                <a:cs typeface="Arial MT"/>
              </a:rPr>
              <a:t>the</a:t>
            </a:r>
            <a:r>
              <a:rPr sz="2400" spc="20" dirty="0">
                <a:solidFill>
                  <a:srgbClr val="404040"/>
                </a:solidFill>
                <a:latin typeface="Arial MT"/>
                <a:cs typeface="Arial MT"/>
              </a:rPr>
              <a:t> </a:t>
            </a:r>
            <a:r>
              <a:rPr sz="2400" dirty="0">
                <a:solidFill>
                  <a:srgbClr val="404040"/>
                </a:solidFill>
                <a:latin typeface="Arial MT"/>
                <a:cs typeface="Arial MT"/>
              </a:rPr>
              <a:t>agent</a:t>
            </a:r>
            <a:r>
              <a:rPr sz="2400" spc="30" dirty="0">
                <a:solidFill>
                  <a:srgbClr val="404040"/>
                </a:solidFill>
                <a:latin typeface="Arial MT"/>
                <a:cs typeface="Arial MT"/>
              </a:rPr>
              <a:t> </a:t>
            </a:r>
            <a:r>
              <a:rPr sz="2400" dirty="0">
                <a:solidFill>
                  <a:srgbClr val="404040"/>
                </a:solidFill>
                <a:latin typeface="Arial MT"/>
                <a:cs typeface="Arial MT"/>
              </a:rPr>
              <a:t>will</a:t>
            </a:r>
            <a:r>
              <a:rPr sz="2400" spc="35" dirty="0">
                <a:solidFill>
                  <a:srgbClr val="404040"/>
                </a:solidFill>
                <a:latin typeface="Arial MT"/>
                <a:cs typeface="Arial MT"/>
              </a:rPr>
              <a:t> </a:t>
            </a:r>
            <a:r>
              <a:rPr sz="2400" dirty="0">
                <a:solidFill>
                  <a:srgbClr val="404040"/>
                </a:solidFill>
                <a:latin typeface="Arial MT"/>
                <a:cs typeface="Arial MT"/>
              </a:rPr>
              <a:t>have</a:t>
            </a:r>
            <a:r>
              <a:rPr sz="2400" spc="30" dirty="0">
                <a:solidFill>
                  <a:srgbClr val="404040"/>
                </a:solidFill>
                <a:latin typeface="Arial MT"/>
                <a:cs typeface="Arial MT"/>
              </a:rPr>
              <a:t> </a:t>
            </a:r>
            <a:r>
              <a:rPr sz="2400" dirty="0">
                <a:solidFill>
                  <a:srgbClr val="404040"/>
                </a:solidFill>
                <a:latin typeface="Arial MT"/>
                <a:cs typeface="Arial MT"/>
              </a:rPr>
              <a:t>to</a:t>
            </a:r>
            <a:r>
              <a:rPr sz="2400" spc="15" dirty="0">
                <a:solidFill>
                  <a:srgbClr val="404040"/>
                </a:solidFill>
                <a:latin typeface="Arial MT"/>
                <a:cs typeface="Arial MT"/>
              </a:rPr>
              <a:t> </a:t>
            </a:r>
            <a:r>
              <a:rPr sz="2400" dirty="0">
                <a:solidFill>
                  <a:srgbClr val="404040"/>
                </a:solidFill>
                <a:latin typeface="Arial MT"/>
                <a:cs typeface="Arial MT"/>
              </a:rPr>
              <a:t>learn</a:t>
            </a:r>
            <a:r>
              <a:rPr sz="2400" spc="40" dirty="0">
                <a:solidFill>
                  <a:srgbClr val="404040"/>
                </a:solidFill>
                <a:latin typeface="Arial MT"/>
                <a:cs typeface="Arial MT"/>
              </a:rPr>
              <a:t> </a:t>
            </a:r>
            <a:r>
              <a:rPr sz="2400" dirty="0">
                <a:solidFill>
                  <a:srgbClr val="404040"/>
                </a:solidFill>
                <a:latin typeface="Arial MT"/>
                <a:cs typeface="Arial MT"/>
              </a:rPr>
              <a:t>how</a:t>
            </a:r>
            <a:r>
              <a:rPr sz="2400" spc="30" dirty="0">
                <a:solidFill>
                  <a:srgbClr val="404040"/>
                </a:solidFill>
                <a:latin typeface="Arial MT"/>
                <a:cs typeface="Arial MT"/>
              </a:rPr>
              <a:t> </a:t>
            </a:r>
            <a:r>
              <a:rPr sz="2400" spc="-25" dirty="0">
                <a:solidFill>
                  <a:srgbClr val="404040"/>
                </a:solidFill>
                <a:latin typeface="Arial MT"/>
                <a:cs typeface="Arial MT"/>
              </a:rPr>
              <a:t>it </a:t>
            </a:r>
            <a:r>
              <a:rPr sz="2400" dirty="0">
                <a:solidFill>
                  <a:srgbClr val="404040"/>
                </a:solidFill>
                <a:latin typeface="Arial MT"/>
                <a:cs typeface="Arial MT"/>
              </a:rPr>
              <a:t>works</a:t>
            </a:r>
            <a:r>
              <a:rPr sz="2400" spc="-50" dirty="0">
                <a:solidFill>
                  <a:srgbClr val="404040"/>
                </a:solidFill>
                <a:latin typeface="Arial MT"/>
                <a:cs typeface="Arial MT"/>
              </a:rPr>
              <a:t> </a:t>
            </a:r>
            <a:r>
              <a:rPr sz="2400" dirty="0">
                <a:solidFill>
                  <a:srgbClr val="404040"/>
                </a:solidFill>
                <a:latin typeface="Arial MT"/>
                <a:cs typeface="Arial MT"/>
              </a:rPr>
              <a:t>in</a:t>
            </a:r>
            <a:r>
              <a:rPr sz="2400" spc="-50" dirty="0">
                <a:solidFill>
                  <a:srgbClr val="404040"/>
                </a:solidFill>
                <a:latin typeface="Arial MT"/>
                <a:cs typeface="Arial MT"/>
              </a:rPr>
              <a:t> </a:t>
            </a:r>
            <a:r>
              <a:rPr sz="2400" dirty="0">
                <a:solidFill>
                  <a:srgbClr val="404040"/>
                </a:solidFill>
                <a:latin typeface="Arial MT"/>
                <a:cs typeface="Arial MT"/>
              </a:rPr>
              <a:t>order</a:t>
            </a:r>
            <a:r>
              <a:rPr sz="2400" spc="-45" dirty="0">
                <a:solidFill>
                  <a:srgbClr val="404040"/>
                </a:solidFill>
                <a:latin typeface="Arial MT"/>
                <a:cs typeface="Arial MT"/>
              </a:rPr>
              <a:t> </a:t>
            </a:r>
            <a:r>
              <a:rPr sz="2400" dirty="0">
                <a:solidFill>
                  <a:srgbClr val="404040"/>
                </a:solidFill>
                <a:latin typeface="Arial MT"/>
                <a:cs typeface="Arial MT"/>
              </a:rPr>
              <a:t>to</a:t>
            </a:r>
            <a:r>
              <a:rPr sz="2400" spc="-50" dirty="0">
                <a:solidFill>
                  <a:srgbClr val="404040"/>
                </a:solidFill>
                <a:latin typeface="Arial MT"/>
                <a:cs typeface="Arial MT"/>
              </a:rPr>
              <a:t> </a:t>
            </a:r>
            <a:r>
              <a:rPr sz="2400" dirty="0">
                <a:solidFill>
                  <a:srgbClr val="404040"/>
                </a:solidFill>
                <a:latin typeface="Arial MT"/>
                <a:cs typeface="Arial MT"/>
              </a:rPr>
              <a:t>make</a:t>
            </a:r>
            <a:r>
              <a:rPr sz="2400" spc="-50" dirty="0">
                <a:solidFill>
                  <a:srgbClr val="404040"/>
                </a:solidFill>
                <a:latin typeface="Arial MT"/>
                <a:cs typeface="Arial MT"/>
              </a:rPr>
              <a:t> </a:t>
            </a:r>
            <a:r>
              <a:rPr sz="2400" dirty="0">
                <a:solidFill>
                  <a:srgbClr val="404040"/>
                </a:solidFill>
                <a:latin typeface="Arial MT"/>
                <a:cs typeface="Arial MT"/>
              </a:rPr>
              <a:t>good</a:t>
            </a:r>
            <a:r>
              <a:rPr sz="2400" spc="-45" dirty="0">
                <a:solidFill>
                  <a:srgbClr val="404040"/>
                </a:solidFill>
                <a:latin typeface="Arial MT"/>
                <a:cs typeface="Arial MT"/>
              </a:rPr>
              <a:t> </a:t>
            </a:r>
            <a:r>
              <a:rPr sz="2400" spc="-10" dirty="0">
                <a:solidFill>
                  <a:srgbClr val="404040"/>
                </a:solidFill>
                <a:latin typeface="Arial MT"/>
                <a:cs typeface="Arial MT"/>
              </a:rPr>
              <a:t>decisions.</a:t>
            </a:r>
            <a:endParaRPr sz="2400">
              <a:latin typeface="Arial MT"/>
              <a:cs typeface="Arial MT"/>
            </a:endParaRPr>
          </a:p>
          <a:p>
            <a:pPr marL="354965" marR="5080" indent="-342900" algn="just">
              <a:lnSpc>
                <a:spcPts val="2590"/>
              </a:lnSpc>
              <a:spcBef>
                <a:spcPts val="1005"/>
              </a:spcBef>
            </a:pPr>
            <a:r>
              <a:rPr sz="1950" dirty="0">
                <a:solidFill>
                  <a:srgbClr val="90C226"/>
                </a:solidFill>
                <a:latin typeface="Marlett"/>
                <a:cs typeface="Marlett"/>
              </a:rPr>
              <a:t></a:t>
            </a:r>
            <a:r>
              <a:rPr sz="1950" spc="185" dirty="0">
                <a:solidFill>
                  <a:srgbClr val="90C226"/>
                </a:solidFill>
                <a:latin typeface="Times New Roman"/>
                <a:cs typeface="Times New Roman"/>
              </a:rPr>
              <a:t> </a:t>
            </a:r>
            <a:r>
              <a:rPr sz="2400" dirty="0">
                <a:solidFill>
                  <a:srgbClr val="404040"/>
                </a:solidFill>
                <a:latin typeface="Arial MT"/>
                <a:cs typeface="Arial MT"/>
              </a:rPr>
              <a:t>Note</a:t>
            </a:r>
            <a:r>
              <a:rPr sz="2400" spc="175" dirty="0">
                <a:solidFill>
                  <a:srgbClr val="404040"/>
                </a:solidFill>
                <a:latin typeface="Arial MT"/>
                <a:cs typeface="Arial MT"/>
              </a:rPr>
              <a:t> </a:t>
            </a:r>
            <a:r>
              <a:rPr sz="2400" dirty="0">
                <a:solidFill>
                  <a:srgbClr val="404040"/>
                </a:solidFill>
                <a:latin typeface="Arial MT"/>
                <a:cs typeface="Arial MT"/>
              </a:rPr>
              <a:t>that</a:t>
            </a:r>
            <a:r>
              <a:rPr sz="2400" spc="170" dirty="0">
                <a:solidFill>
                  <a:srgbClr val="404040"/>
                </a:solidFill>
                <a:latin typeface="Arial MT"/>
                <a:cs typeface="Arial MT"/>
              </a:rPr>
              <a:t> </a:t>
            </a:r>
            <a:r>
              <a:rPr sz="2400" dirty="0">
                <a:solidFill>
                  <a:srgbClr val="404040"/>
                </a:solidFill>
                <a:latin typeface="Arial MT"/>
                <a:cs typeface="Arial MT"/>
              </a:rPr>
              <a:t>the</a:t>
            </a:r>
            <a:r>
              <a:rPr sz="2400" spc="170" dirty="0">
                <a:solidFill>
                  <a:srgbClr val="404040"/>
                </a:solidFill>
                <a:latin typeface="Arial MT"/>
                <a:cs typeface="Arial MT"/>
              </a:rPr>
              <a:t> </a:t>
            </a:r>
            <a:r>
              <a:rPr sz="2400" dirty="0">
                <a:solidFill>
                  <a:srgbClr val="404040"/>
                </a:solidFill>
                <a:latin typeface="Arial MT"/>
                <a:cs typeface="Arial MT"/>
              </a:rPr>
              <a:t>distinction</a:t>
            </a:r>
            <a:r>
              <a:rPr sz="2400" spc="190" dirty="0">
                <a:solidFill>
                  <a:srgbClr val="404040"/>
                </a:solidFill>
                <a:latin typeface="Arial MT"/>
                <a:cs typeface="Arial MT"/>
              </a:rPr>
              <a:t> </a:t>
            </a:r>
            <a:r>
              <a:rPr sz="2400" dirty="0">
                <a:solidFill>
                  <a:srgbClr val="404040"/>
                </a:solidFill>
                <a:latin typeface="Arial MT"/>
                <a:cs typeface="Arial MT"/>
              </a:rPr>
              <a:t>between</a:t>
            </a:r>
            <a:r>
              <a:rPr sz="2400" spc="185" dirty="0">
                <a:solidFill>
                  <a:srgbClr val="404040"/>
                </a:solidFill>
                <a:latin typeface="Arial MT"/>
                <a:cs typeface="Arial MT"/>
              </a:rPr>
              <a:t> </a:t>
            </a:r>
            <a:r>
              <a:rPr sz="2400" dirty="0">
                <a:solidFill>
                  <a:srgbClr val="404040"/>
                </a:solidFill>
                <a:latin typeface="Arial MT"/>
                <a:cs typeface="Arial MT"/>
              </a:rPr>
              <a:t>known</a:t>
            </a:r>
            <a:r>
              <a:rPr sz="2400" spc="190" dirty="0">
                <a:solidFill>
                  <a:srgbClr val="404040"/>
                </a:solidFill>
                <a:latin typeface="Arial MT"/>
                <a:cs typeface="Arial MT"/>
              </a:rPr>
              <a:t> </a:t>
            </a:r>
            <a:r>
              <a:rPr sz="2400" dirty="0">
                <a:solidFill>
                  <a:srgbClr val="404040"/>
                </a:solidFill>
                <a:latin typeface="Arial MT"/>
                <a:cs typeface="Arial MT"/>
              </a:rPr>
              <a:t>and</a:t>
            </a:r>
            <a:r>
              <a:rPr sz="2400" spc="180" dirty="0">
                <a:solidFill>
                  <a:srgbClr val="404040"/>
                </a:solidFill>
                <a:latin typeface="Arial MT"/>
                <a:cs typeface="Arial MT"/>
              </a:rPr>
              <a:t> </a:t>
            </a:r>
            <a:r>
              <a:rPr sz="2400" dirty="0">
                <a:solidFill>
                  <a:srgbClr val="404040"/>
                </a:solidFill>
                <a:latin typeface="Arial MT"/>
                <a:cs typeface="Arial MT"/>
              </a:rPr>
              <a:t>unknown</a:t>
            </a:r>
            <a:r>
              <a:rPr sz="2400" spc="190" dirty="0">
                <a:solidFill>
                  <a:srgbClr val="404040"/>
                </a:solidFill>
                <a:latin typeface="Arial MT"/>
                <a:cs typeface="Arial MT"/>
              </a:rPr>
              <a:t> </a:t>
            </a:r>
            <a:r>
              <a:rPr sz="2400" dirty="0">
                <a:solidFill>
                  <a:srgbClr val="404040"/>
                </a:solidFill>
                <a:latin typeface="Arial MT"/>
                <a:cs typeface="Arial MT"/>
              </a:rPr>
              <a:t>environments</a:t>
            </a:r>
            <a:r>
              <a:rPr sz="2400" spc="185" dirty="0">
                <a:solidFill>
                  <a:srgbClr val="404040"/>
                </a:solidFill>
                <a:latin typeface="Arial MT"/>
                <a:cs typeface="Arial MT"/>
              </a:rPr>
              <a:t> </a:t>
            </a:r>
            <a:r>
              <a:rPr sz="2400" dirty="0">
                <a:solidFill>
                  <a:srgbClr val="404040"/>
                </a:solidFill>
                <a:latin typeface="Arial MT"/>
                <a:cs typeface="Arial MT"/>
              </a:rPr>
              <a:t>is</a:t>
            </a:r>
            <a:r>
              <a:rPr sz="2400" spc="180" dirty="0">
                <a:solidFill>
                  <a:srgbClr val="404040"/>
                </a:solidFill>
                <a:latin typeface="Arial MT"/>
                <a:cs typeface="Arial MT"/>
              </a:rPr>
              <a:t> </a:t>
            </a:r>
            <a:r>
              <a:rPr sz="2400" spc="-25" dirty="0">
                <a:solidFill>
                  <a:srgbClr val="404040"/>
                </a:solidFill>
                <a:latin typeface="Arial MT"/>
                <a:cs typeface="Arial MT"/>
              </a:rPr>
              <a:t>not </a:t>
            </a:r>
            <a:r>
              <a:rPr sz="2400" dirty="0">
                <a:solidFill>
                  <a:srgbClr val="404040"/>
                </a:solidFill>
                <a:latin typeface="Arial MT"/>
                <a:cs typeface="Arial MT"/>
              </a:rPr>
              <a:t>the</a:t>
            </a:r>
            <a:r>
              <a:rPr sz="2400" spc="-70" dirty="0">
                <a:solidFill>
                  <a:srgbClr val="404040"/>
                </a:solidFill>
                <a:latin typeface="Arial MT"/>
                <a:cs typeface="Arial MT"/>
              </a:rPr>
              <a:t> </a:t>
            </a:r>
            <a:r>
              <a:rPr sz="2400" dirty="0">
                <a:solidFill>
                  <a:srgbClr val="404040"/>
                </a:solidFill>
                <a:latin typeface="Arial MT"/>
                <a:cs typeface="Arial MT"/>
              </a:rPr>
              <a:t>same</a:t>
            </a:r>
            <a:r>
              <a:rPr sz="2400" spc="-70" dirty="0">
                <a:solidFill>
                  <a:srgbClr val="404040"/>
                </a:solidFill>
                <a:latin typeface="Arial MT"/>
                <a:cs typeface="Arial MT"/>
              </a:rPr>
              <a:t> </a:t>
            </a:r>
            <a:r>
              <a:rPr sz="2400" dirty="0">
                <a:solidFill>
                  <a:srgbClr val="404040"/>
                </a:solidFill>
                <a:latin typeface="Arial MT"/>
                <a:cs typeface="Arial MT"/>
              </a:rPr>
              <a:t>as</a:t>
            </a:r>
            <a:r>
              <a:rPr sz="2400" spc="-70" dirty="0">
                <a:solidFill>
                  <a:srgbClr val="404040"/>
                </a:solidFill>
                <a:latin typeface="Arial MT"/>
                <a:cs typeface="Arial MT"/>
              </a:rPr>
              <a:t> </a:t>
            </a:r>
            <a:r>
              <a:rPr sz="2400" dirty="0">
                <a:solidFill>
                  <a:srgbClr val="404040"/>
                </a:solidFill>
                <a:latin typeface="Arial MT"/>
                <a:cs typeface="Arial MT"/>
              </a:rPr>
              <a:t>the</a:t>
            </a:r>
            <a:r>
              <a:rPr sz="2400" spc="-70" dirty="0">
                <a:solidFill>
                  <a:srgbClr val="404040"/>
                </a:solidFill>
                <a:latin typeface="Arial MT"/>
                <a:cs typeface="Arial MT"/>
              </a:rPr>
              <a:t> </a:t>
            </a:r>
            <a:r>
              <a:rPr sz="2400" dirty="0">
                <a:solidFill>
                  <a:srgbClr val="404040"/>
                </a:solidFill>
                <a:latin typeface="Arial MT"/>
                <a:cs typeface="Arial MT"/>
              </a:rPr>
              <a:t>one</a:t>
            </a:r>
            <a:r>
              <a:rPr sz="2400" spc="-70" dirty="0">
                <a:solidFill>
                  <a:srgbClr val="404040"/>
                </a:solidFill>
                <a:latin typeface="Arial MT"/>
                <a:cs typeface="Arial MT"/>
              </a:rPr>
              <a:t> </a:t>
            </a:r>
            <a:r>
              <a:rPr sz="2400" dirty="0">
                <a:solidFill>
                  <a:srgbClr val="404040"/>
                </a:solidFill>
                <a:latin typeface="Arial MT"/>
                <a:cs typeface="Arial MT"/>
              </a:rPr>
              <a:t>between</a:t>
            </a:r>
            <a:r>
              <a:rPr sz="2400" spc="-70" dirty="0">
                <a:solidFill>
                  <a:srgbClr val="404040"/>
                </a:solidFill>
                <a:latin typeface="Arial MT"/>
                <a:cs typeface="Arial MT"/>
              </a:rPr>
              <a:t> </a:t>
            </a:r>
            <a:r>
              <a:rPr sz="2400" dirty="0">
                <a:solidFill>
                  <a:srgbClr val="404040"/>
                </a:solidFill>
                <a:latin typeface="Arial MT"/>
                <a:cs typeface="Arial MT"/>
              </a:rPr>
              <a:t>fully</a:t>
            </a:r>
            <a:r>
              <a:rPr sz="2400" spc="-70" dirty="0">
                <a:solidFill>
                  <a:srgbClr val="404040"/>
                </a:solidFill>
                <a:latin typeface="Arial MT"/>
                <a:cs typeface="Arial MT"/>
              </a:rPr>
              <a:t> </a:t>
            </a:r>
            <a:r>
              <a:rPr sz="2400" dirty="0">
                <a:solidFill>
                  <a:srgbClr val="404040"/>
                </a:solidFill>
                <a:latin typeface="Arial MT"/>
                <a:cs typeface="Arial MT"/>
              </a:rPr>
              <a:t>and</a:t>
            </a:r>
            <a:r>
              <a:rPr sz="2400" spc="-70" dirty="0">
                <a:solidFill>
                  <a:srgbClr val="404040"/>
                </a:solidFill>
                <a:latin typeface="Arial MT"/>
                <a:cs typeface="Arial MT"/>
              </a:rPr>
              <a:t> </a:t>
            </a:r>
            <a:r>
              <a:rPr sz="2400" dirty="0">
                <a:solidFill>
                  <a:srgbClr val="404040"/>
                </a:solidFill>
                <a:latin typeface="Arial MT"/>
                <a:cs typeface="Arial MT"/>
              </a:rPr>
              <a:t>partially</a:t>
            </a:r>
            <a:r>
              <a:rPr sz="2400" spc="-70" dirty="0">
                <a:solidFill>
                  <a:srgbClr val="404040"/>
                </a:solidFill>
                <a:latin typeface="Arial MT"/>
                <a:cs typeface="Arial MT"/>
              </a:rPr>
              <a:t> </a:t>
            </a:r>
            <a:r>
              <a:rPr sz="2400" dirty="0">
                <a:solidFill>
                  <a:srgbClr val="404040"/>
                </a:solidFill>
                <a:latin typeface="Arial MT"/>
                <a:cs typeface="Arial MT"/>
              </a:rPr>
              <a:t>observable</a:t>
            </a:r>
            <a:r>
              <a:rPr sz="2400" spc="-70" dirty="0">
                <a:solidFill>
                  <a:srgbClr val="404040"/>
                </a:solidFill>
                <a:latin typeface="Arial MT"/>
                <a:cs typeface="Arial MT"/>
              </a:rPr>
              <a:t> </a:t>
            </a:r>
            <a:r>
              <a:rPr sz="2400" spc="-10" dirty="0">
                <a:solidFill>
                  <a:srgbClr val="404040"/>
                </a:solidFill>
                <a:latin typeface="Arial MT"/>
                <a:cs typeface="Arial MT"/>
              </a:rPr>
              <a:t>environments.</a:t>
            </a:r>
            <a:endParaRPr sz="2400">
              <a:latin typeface="Arial MT"/>
              <a:cs typeface="Arial MT"/>
            </a:endParaRPr>
          </a:p>
          <a:p>
            <a:pPr marL="354965" marR="5715" indent="-342900" algn="just">
              <a:lnSpc>
                <a:spcPts val="2590"/>
              </a:lnSpc>
              <a:spcBef>
                <a:spcPts val="1005"/>
              </a:spcBef>
            </a:pPr>
            <a:r>
              <a:rPr sz="1950" dirty="0">
                <a:solidFill>
                  <a:srgbClr val="90C226"/>
                </a:solidFill>
                <a:latin typeface="Marlett"/>
                <a:cs typeface="Marlett"/>
              </a:rPr>
              <a:t></a:t>
            </a:r>
            <a:r>
              <a:rPr sz="1950" spc="210" dirty="0">
                <a:solidFill>
                  <a:srgbClr val="90C226"/>
                </a:solidFill>
                <a:latin typeface="Times New Roman"/>
                <a:cs typeface="Times New Roman"/>
              </a:rPr>
              <a:t> </a:t>
            </a:r>
            <a:r>
              <a:rPr sz="2400" dirty="0">
                <a:solidFill>
                  <a:srgbClr val="404040"/>
                </a:solidFill>
                <a:latin typeface="Arial MT"/>
                <a:cs typeface="Arial MT"/>
              </a:rPr>
              <a:t>It</a:t>
            </a:r>
            <a:r>
              <a:rPr sz="2400" spc="195" dirty="0">
                <a:solidFill>
                  <a:srgbClr val="404040"/>
                </a:solidFill>
                <a:latin typeface="Arial MT"/>
                <a:cs typeface="Arial MT"/>
              </a:rPr>
              <a:t> </a:t>
            </a:r>
            <a:r>
              <a:rPr sz="2400" dirty="0">
                <a:solidFill>
                  <a:srgbClr val="404040"/>
                </a:solidFill>
                <a:latin typeface="Arial MT"/>
                <a:cs typeface="Arial MT"/>
              </a:rPr>
              <a:t>is</a:t>
            </a:r>
            <a:r>
              <a:rPr sz="2400" spc="210" dirty="0">
                <a:solidFill>
                  <a:srgbClr val="404040"/>
                </a:solidFill>
                <a:latin typeface="Arial MT"/>
                <a:cs typeface="Arial MT"/>
              </a:rPr>
              <a:t> </a:t>
            </a:r>
            <a:r>
              <a:rPr sz="2400" dirty="0">
                <a:solidFill>
                  <a:srgbClr val="404040"/>
                </a:solidFill>
                <a:latin typeface="Arial MT"/>
                <a:cs typeface="Arial MT"/>
              </a:rPr>
              <a:t>quite</a:t>
            </a:r>
            <a:r>
              <a:rPr sz="2400" spc="215" dirty="0">
                <a:solidFill>
                  <a:srgbClr val="404040"/>
                </a:solidFill>
                <a:latin typeface="Arial MT"/>
                <a:cs typeface="Arial MT"/>
              </a:rPr>
              <a:t> </a:t>
            </a:r>
            <a:r>
              <a:rPr sz="2400" dirty="0">
                <a:solidFill>
                  <a:srgbClr val="404040"/>
                </a:solidFill>
                <a:latin typeface="Arial MT"/>
                <a:cs typeface="Arial MT"/>
              </a:rPr>
              <a:t>possible</a:t>
            </a:r>
            <a:r>
              <a:rPr sz="2400" spc="229" dirty="0">
                <a:solidFill>
                  <a:srgbClr val="404040"/>
                </a:solidFill>
                <a:latin typeface="Arial MT"/>
                <a:cs typeface="Arial MT"/>
              </a:rPr>
              <a:t> </a:t>
            </a:r>
            <a:r>
              <a:rPr sz="2400" dirty="0">
                <a:solidFill>
                  <a:srgbClr val="404040"/>
                </a:solidFill>
                <a:latin typeface="Arial MT"/>
                <a:cs typeface="Arial MT"/>
              </a:rPr>
              <a:t>for</a:t>
            </a:r>
            <a:r>
              <a:rPr sz="2400" spc="204" dirty="0">
                <a:solidFill>
                  <a:srgbClr val="404040"/>
                </a:solidFill>
                <a:latin typeface="Arial MT"/>
                <a:cs typeface="Arial MT"/>
              </a:rPr>
              <a:t> </a:t>
            </a:r>
            <a:r>
              <a:rPr sz="2400" dirty="0">
                <a:solidFill>
                  <a:srgbClr val="404040"/>
                </a:solidFill>
                <a:latin typeface="Arial MT"/>
                <a:cs typeface="Arial MT"/>
              </a:rPr>
              <a:t>a</a:t>
            </a:r>
            <a:r>
              <a:rPr sz="2400" spc="215" dirty="0">
                <a:solidFill>
                  <a:srgbClr val="404040"/>
                </a:solidFill>
                <a:latin typeface="Arial MT"/>
                <a:cs typeface="Arial MT"/>
              </a:rPr>
              <a:t> </a:t>
            </a:r>
            <a:r>
              <a:rPr sz="2400" dirty="0">
                <a:solidFill>
                  <a:srgbClr val="404040"/>
                </a:solidFill>
                <a:latin typeface="Arial MT"/>
                <a:cs typeface="Arial MT"/>
              </a:rPr>
              <a:t>known</a:t>
            </a:r>
            <a:r>
              <a:rPr sz="2400" spc="215" dirty="0">
                <a:solidFill>
                  <a:srgbClr val="404040"/>
                </a:solidFill>
                <a:latin typeface="Arial MT"/>
                <a:cs typeface="Arial MT"/>
              </a:rPr>
              <a:t> </a:t>
            </a:r>
            <a:r>
              <a:rPr sz="2400" dirty="0">
                <a:solidFill>
                  <a:srgbClr val="404040"/>
                </a:solidFill>
                <a:latin typeface="Arial MT"/>
                <a:cs typeface="Arial MT"/>
              </a:rPr>
              <a:t>environment</a:t>
            </a:r>
            <a:r>
              <a:rPr sz="2400" spc="220" dirty="0">
                <a:solidFill>
                  <a:srgbClr val="404040"/>
                </a:solidFill>
                <a:latin typeface="Arial MT"/>
                <a:cs typeface="Arial MT"/>
              </a:rPr>
              <a:t> </a:t>
            </a:r>
            <a:r>
              <a:rPr sz="2400" dirty="0">
                <a:solidFill>
                  <a:srgbClr val="404040"/>
                </a:solidFill>
                <a:latin typeface="Arial MT"/>
                <a:cs typeface="Arial MT"/>
              </a:rPr>
              <a:t>to</a:t>
            </a:r>
            <a:r>
              <a:rPr sz="2400" spc="210" dirty="0">
                <a:solidFill>
                  <a:srgbClr val="404040"/>
                </a:solidFill>
                <a:latin typeface="Arial MT"/>
                <a:cs typeface="Arial MT"/>
              </a:rPr>
              <a:t> </a:t>
            </a:r>
            <a:r>
              <a:rPr sz="2400" dirty="0">
                <a:solidFill>
                  <a:srgbClr val="404040"/>
                </a:solidFill>
                <a:latin typeface="Arial MT"/>
                <a:cs typeface="Arial MT"/>
              </a:rPr>
              <a:t>be</a:t>
            </a:r>
            <a:r>
              <a:rPr sz="2400" spc="210" dirty="0">
                <a:solidFill>
                  <a:srgbClr val="404040"/>
                </a:solidFill>
                <a:latin typeface="Arial MT"/>
                <a:cs typeface="Arial MT"/>
              </a:rPr>
              <a:t> </a:t>
            </a:r>
            <a:r>
              <a:rPr sz="2400" dirty="0">
                <a:solidFill>
                  <a:srgbClr val="404040"/>
                </a:solidFill>
                <a:latin typeface="Arial MT"/>
                <a:cs typeface="Arial MT"/>
              </a:rPr>
              <a:t>partially</a:t>
            </a:r>
            <a:r>
              <a:rPr sz="2400" spc="225" dirty="0">
                <a:solidFill>
                  <a:srgbClr val="404040"/>
                </a:solidFill>
                <a:latin typeface="Arial MT"/>
                <a:cs typeface="Arial MT"/>
              </a:rPr>
              <a:t> </a:t>
            </a:r>
            <a:r>
              <a:rPr sz="2400" spc="-20" dirty="0">
                <a:solidFill>
                  <a:srgbClr val="404040"/>
                </a:solidFill>
                <a:latin typeface="Arial MT"/>
                <a:cs typeface="Arial MT"/>
              </a:rPr>
              <a:t>observable—</a:t>
            </a:r>
            <a:r>
              <a:rPr sz="2400" spc="-25" dirty="0">
                <a:solidFill>
                  <a:srgbClr val="404040"/>
                </a:solidFill>
                <a:latin typeface="Arial MT"/>
                <a:cs typeface="Arial MT"/>
              </a:rPr>
              <a:t>for </a:t>
            </a:r>
            <a:r>
              <a:rPr sz="2400" dirty="0">
                <a:solidFill>
                  <a:srgbClr val="404040"/>
                </a:solidFill>
                <a:latin typeface="Arial MT"/>
                <a:cs typeface="Arial MT"/>
              </a:rPr>
              <a:t>example,</a:t>
            </a:r>
            <a:r>
              <a:rPr sz="2400" spc="55" dirty="0">
                <a:solidFill>
                  <a:srgbClr val="404040"/>
                </a:solidFill>
                <a:latin typeface="Arial MT"/>
                <a:cs typeface="Arial MT"/>
              </a:rPr>
              <a:t> </a:t>
            </a:r>
            <a:r>
              <a:rPr sz="2400" dirty="0">
                <a:solidFill>
                  <a:srgbClr val="404040"/>
                </a:solidFill>
                <a:latin typeface="Arial MT"/>
                <a:cs typeface="Arial MT"/>
              </a:rPr>
              <a:t>in</a:t>
            </a:r>
            <a:r>
              <a:rPr sz="2400" spc="60" dirty="0">
                <a:solidFill>
                  <a:srgbClr val="404040"/>
                </a:solidFill>
                <a:latin typeface="Arial MT"/>
                <a:cs typeface="Arial MT"/>
              </a:rPr>
              <a:t> </a:t>
            </a:r>
            <a:r>
              <a:rPr sz="2400" dirty="0">
                <a:solidFill>
                  <a:srgbClr val="404040"/>
                </a:solidFill>
                <a:latin typeface="Arial MT"/>
                <a:cs typeface="Arial MT"/>
              </a:rPr>
              <a:t>solitaire</a:t>
            </a:r>
            <a:r>
              <a:rPr sz="2400" spc="75" dirty="0">
                <a:solidFill>
                  <a:srgbClr val="404040"/>
                </a:solidFill>
                <a:latin typeface="Arial MT"/>
                <a:cs typeface="Arial MT"/>
              </a:rPr>
              <a:t> </a:t>
            </a:r>
            <a:r>
              <a:rPr sz="2400" dirty="0">
                <a:solidFill>
                  <a:srgbClr val="404040"/>
                </a:solidFill>
                <a:latin typeface="Arial MT"/>
                <a:cs typeface="Arial MT"/>
              </a:rPr>
              <a:t>card</a:t>
            </a:r>
            <a:r>
              <a:rPr sz="2400" spc="60" dirty="0">
                <a:solidFill>
                  <a:srgbClr val="404040"/>
                </a:solidFill>
                <a:latin typeface="Arial MT"/>
                <a:cs typeface="Arial MT"/>
              </a:rPr>
              <a:t> </a:t>
            </a:r>
            <a:r>
              <a:rPr sz="2400" dirty="0">
                <a:solidFill>
                  <a:srgbClr val="404040"/>
                </a:solidFill>
                <a:latin typeface="Arial MT"/>
                <a:cs typeface="Arial MT"/>
              </a:rPr>
              <a:t>games,</a:t>
            </a:r>
            <a:r>
              <a:rPr sz="2400" spc="55" dirty="0">
                <a:solidFill>
                  <a:srgbClr val="404040"/>
                </a:solidFill>
                <a:latin typeface="Arial MT"/>
                <a:cs typeface="Arial MT"/>
              </a:rPr>
              <a:t> </a:t>
            </a:r>
            <a:r>
              <a:rPr sz="2400" dirty="0">
                <a:solidFill>
                  <a:srgbClr val="404040"/>
                </a:solidFill>
                <a:latin typeface="Arial MT"/>
                <a:cs typeface="Arial MT"/>
              </a:rPr>
              <a:t>I</a:t>
            </a:r>
            <a:r>
              <a:rPr sz="2400" spc="50" dirty="0">
                <a:solidFill>
                  <a:srgbClr val="404040"/>
                </a:solidFill>
                <a:latin typeface="Arial MT"/>
                <a:cs typeface="Arial MT"/>
              </a:rPr>
              <a:t> </a:t>
            </a:r>
            <a:r>
              <a:rPr sz="2400" dirty="0">
                <a:solidFill>
                  <a:srgbClr val="404040"/>
                </a:solidFill>
                <a:latin typeface="Arial MT"/>
                <a:cs typeface="Arial MT"/>
              </a:rPr>
              <a:t>know</a:t>
            </a:r>
            <a:r>
              <a:rPr sz="2400" spc="65" dirty="0">
                <a:solidFill>
                  <a:srgbClr val="404040"/>
                </a:solidFill>
                <a:latin typeface="Arial MT"/>
                <a:cs typeface="Arial MT"/>
              </a:rPr>
              <a:t> </a:t>
            </a:r>
            <a:r>
              <a:rPr sz="2400" dirty="0">
                <a:solidFill>
                  <a:srgbClr val="404040"/>
                </a:solidFill>
                <a:latin typeface="Arial MT"/>
                <a:cs typeface="Arial MT"/>
              </a:rPr>
              <a:t>the</a:t>
            </a:r>
            <a:r>
              <a:rPr sz="2400" spc="55" dirty="0">
                <a:solidFill>
                  <a:srgbClr val="404040"/>
                </a:solidFill>
                <a:latin typeface="Arial MT"/>
                <a:cs typeface="Arial MT"/>
              </a:rPr>
              <a:t> </a:t>
            </a:r>
            <a:r>
              <a:rPr sz="2400" dirty="0">
                <a:solidFill>
                  <a:srgbClr val="404040"/>
                </a:solidFill>
                <a:latin typeface="Arial MT"/>
                <a:cs typeface="Arial MT"/>
              </a:rPr>
              <a:t>rules</a:t>
            </a:r>
            <a:r>
              <a:rPr sz="2400" spc="65" dirty="0">
                <a:solidFill>
                  <a:srgbClr val="404040"/>
                </a:solidFill>
                <a:latin typeface="Arial MT"/>
                <a:cs typeface="Arial MT"/>
              </a:rPr>
              <a:t> </a:t>
            </a:r>
            <a:r>
              <a:rPr sz="2400" dirty="0">
                <a:solidFill>
                  <a:srgbClr val="404040"/>
                </a:solidFill>
                <a:latin typeface="Arial MT"/>
                <a:cs typeface="Arial MT"/>
              </a:rPr>
              <a:t>but</a:t>
            </a:r>
            <a:r>
              <a:rPr sz="2400" spc="55" dirty="0">
                <a:solidFill>
                  <a:srgbClr val="404040"/>
                </a:solidFill>
                <a:latin typeface="Arial MT"/>
                <a:cs typeface="Arial MT"/>
              </a:rPr>
              <a:t> </a:t>
            </a:r>
            <a:r>
              <a:rPr sz="2400" dirty="0">
                <a:solidFill>
                  <a:srgbClr val="404040"/>
                </a:solidFill>
                <a:latin typeface="Arial MT"/>
                <a:cs typeface="Arial MT"/>
              </a:rPr>
              <a:t>am</a:t>
            </a:r>
            <a:r>
              <a:rPr sz="2400" spc="55" dirty="0">
                <a:solidFill>
                  <a:srgbClr val="404040"/>
                </a:solidFill>
                <a:latin typeface="Arial MT"/>
                <a:cs typeface="Arial MT"/>
              </a:rPr>
              <a:t> </a:t>
            </a:r>
            <a:r>
              <a:rPr sz="2400" dirty="0">
                <a:solidFill>
                  <a:srgbClr val="404040"/>
                </a:solidFill>
                <a:latin typeface="Arial MT"/>
                <a:cs typeface="Arial MT"/>
              </a:rPr>
              <a:t>still</a:t>
            </a:r>
            <a:r>
              <a:rPr sz="2400" spc="65" dirty="0">
                <a:solidFill>
                  <a:srgbClr val="404040"/>
                </a:solidFill>
                <a:latin typeface="Arial MT"/>
                <a:cs typeface="Arial MT"/>
              </a:rPr>
              <a:t> </a:t>
            </a:r>
            <a:r>
              <a:rPr sz="2400" dirty="0">
                <a:solidFill>
                  <a:srgbClr val="404040"/>
                </a:solidFill>
                <a:latin typeface="Arial MT"/>
                <a:cs typeface="Arial MT"/>
              </a:rPr>
              <a:t>unable</a:t>
            </a:r>
            <a:r>
              <a:rPr sz="2400" spc="65" dirty="0">
                <a:solidFill>
                  <a:srgbClr val="404040"/>
                </a:solidFill>
                <a:latin typeface="Arial MT"/>
                <a:cs typeface="Arial MT"/>
              </a:rPr>
              <a:t> </a:t>
            </a:r>
            <a:r>
              <a:rPr sz="2400" dirty="0">
                <a:solidFill>
                  <a:srgbClr val="404040"/>
                </a:solidFill>
                <a:latin typeface="Arial MT"/>
                <a:cs typeface="Arial MT"/>
              </a:rPr>
              <a:t>to</a:t>
            </a:r>
            <a:r>
              <a:rPr sz="2400" spc="55" dirty="0">
                <a:solidFill>
                  <a:srgbClr val="404040"/>
                </a:solidFill>
                <a:latin typeface="Arial MT"/>
                <a:cs typeface="Arial MT"/>
              </a:rPr>
              <a:t> </a:t>
            </a:r>
            <a:r>
              <a:rPr sz="2400" spc="-25" dirty="0">
                <a:solidFill>
                  <a:srgbClr val="404040"/>
                </a:solidFill>
                <a:latin typeface="Arial MT"/>
                <a:cs typeface="Arial MT"/>
              </a:rPr>
              <a:t>see </a:t>
            </a:r>
            <a:r>
              <a:rPr sz="2400" dirty="0">
                <a:solidFill>
                  <a:srgbClr val="404040"/>
                </a:solidFill>
                <a:latin typeface="Arial MT"/>
                <a:cs typeface="Arial MT"/>
              </a:rPr>
              <a:t>the</a:t>
            </a:r>
            <a:r>
              <a:rPr sz="2400" spc="-50" dirty="0">
                <a:solidFill>
                  <a:srgbClr val="404040"/>
                </a:solidFill>
                <a:latin typeface="Arial MT"/>
                <a:cs typeface="Arial MT"/>
              </a:rPr>
              <a:t> </a:t>
            </a:r>
            <a:r>
              <a:rPr sz="2400" dirty="0">
                <a:solidFill>
                  <a:srgbClr val="404040"/>
                </a:solidFill>
                <a:latin typeface="Arial MT"/>
                <a:cs typeface="Arial MT"/>
              </a:rPr>
              <a:t>cards</a:t>
            </a:r>
            <a:r>
              <a:rPr sz="2400" spc="-45" dirty="0">
                <a:solidFill>
                  <a:srgbClr val="404040"/>
                </a:solidFill>
                <a:latin typeface="Arial MT"/>
                <a:cs typeface="Arial MT"/>
              </a:rPr>
              <a:t> </a:t>
            </a:r>
            <a:r>
              <a:rPr sz="2400" dirty="0">
                <a:solidFill>
                  <a:srgbClr val="404040"/>
                </a:solidFill>
                <a:latin typeface="Arial MT"/>
                <a:cs typeface="Arial MT"/>
              </a:rPr>
              <a:t>that</a:t>
            </a:r>
            <a:r>
              <a:rPr sz="2400" spc="-45" dirty="0">
                <a:solidFill>
                  <a:srgbClr val="404040"/>
                </a:solidFill>
                <a:latin typeface="Arial MT"/>
                <a:cs typeface="Arial MT"/>
              </a:rPr>
              <a:t> </a:t>
            </a:r>
            <a:r>
              <a:rPr sz="2400" dirty="0">
                <a:solidFill>
                  <a:srgbClr val="404040"/>
                </a:solidFill>
                <a:latin typeface="Arial MT"/>
                <a:cs typeface="Arial MT"/>
              </a:rPr>
              <a:t>have</a:t>
            </a:r>
            <a:r>
              <a:rPr sz="2400" spc="-45" dirty="0">
                <a:solidFill>
                  <a:srgbClr val="404040"/>
                </a:solidFill>
                <a:latin typeface="Arial MT"/>
                <a:cs typeface="Arial MT"/>
              </a:rPr>
              <a:t> </a:t>
            </a:r>
            <a:r>
              <a:rPr sz="2400" dirty="0">
                <a:solidFill>
                  <a:srgbClr val="404040"/>
                </a:solidFill>
                <a:latin typeface="Arial MT"/>
                <a:cs typeface="Arial MT"/>
              </a:rPr>
              <a:t>not</a:t>
            </a:r>
            <a:r>
              <a:rPr sz="2400" spc="-45" dirty="0">
                <a:solidFill>
                  <a:srgbClr val="404040"/>
                </a:solidFill>
                <a:latin typeface="Arial MT"/>
                <a:cs typeface="Arial MT"/>
              </a:rPr>
              <a:t> </a:t>
            </a:r>
            <a:r>
              <a:rPr sz="2400" dirty="0">
                <a:solidFill>
                  <a:srgbClr val="404040"/>
                </a:solidFill>
                <a:latin typeface="Arial MT"/>
                <a:cs typeface="Arial MT"/>
              </a:rPr>
              <a:t>yet</a:t>
            </a:r>
            <a:r>
              <a:rPr sz="2400" spc="-45" dirty="0">
                <a:solidFill>
                  <a:srgbClr val="404040"/>
                </a:solidFill>
                <a:latin typeface="Arial MT"/>
                <a:cs typeface="Arial MT"/>
              </a:rPr>
              <a:t> </a:t>
            </a:r>
            <a:r>
              <a:rPr sz="2400" dirty="0">
                <a:solidFill>
                  <a:srgbClr val="404040"/>
                </a:solidFill>
                <a:latin typeface="Arial MT"/>
                <a:cs typeface="Arial MT"/>
              </a:rPr>
              <a:t>been</a:t>
            </a:r>
            <a:r>
              <a:rPr sz="2400" spc="-45" dirty="0">
                <a:solidFill>
                  <a:srgbClr val="404040"/>
                </a:solidFill>
                <a:latin typeface="Arial MT"/>
                <a:cs typeface="Arial MT"/>
              </a:rPr>
              <a:t> </a:t>
            </a:r>
            <a:r>
              <a:rPr sz="2400" dirty="0">
                <a:solidFill>
                  <a:srgbClr val="404040"/>
                </a:solidFill>
                <a:latin typeface="Arial MT"/>
                <a:cs typeface="Arial MT"/>
              </a:rPr>
              <a:t>turned</a:t>
            </a:r>
            <a:r>
              <a:rPr sz="2400" spc="-45" dirty="0">
                <a:solidFill>
                  <a:srgbClr val="404040"/>
                </a:solidFill>
                <a:latin typeface="Arial MT"/>
                <a:cs typeface="Arial MT"/>
              </a:rPr>
              <a:t> </a:t>
            </a:r>
            <a:r>
              <a:rPr sz="2400" spc="-10" dirty="0">
                <a:solidFill>
                  <a:srgbClr val="404040"/>
                </a:solidFill>
                <a:latin typeface="Arial MT"/>
                <a:cs typeface="Arial MT"/>
              </a:rPr>
              <a:t>over.</a:t>
            </a:r>
            <a:endParaRPr sz="2400">
              <a:latin typeface="Arial MT"/>
              <a:cs typeface="Arial MT"/>
            </a:endParaRPr>
          </a:p>
          <a:p>
            <a:pPr marL="354965" marR="6350" indent="-342900" algn="just">
              <a:lnSpc>
                <a:spcPts val="2590"/>
              </a:lnSpc>
              <a:spcBef>
                <a:spcPts val="1005"/>
              </a:spcBef>
            </a:pPr>
            <a:r>
              <a:rPr sz="1950" dirty="0">
                <a:solidFill>
                  <a:srgbClr val="90C226"/>
                </a:solidFill>
                <a:latin typeface="Marlett"/>
                <a:cs typeface="Marlett"/>
              </a:rPr>
              <a:t></a:t>
            </a:r>
            <a:r>
              <a:rPr sz="1950" spc="200" dirty="0">
                <a:solidFill>
                  <a:srgbClr val="90C226"/>
                </a:solidFill>
                <a:latin typeface="Times New Roman"/>
                <a:cs typeface="Times New Roman"/>
              </a:rPr>
              <a:t> </a:t>
            </a:r>
            <a:r>
              <a:rPr sz="2400" dirty="0">
                <a:solidFill>
                  <a:srgbClr val="404040"/>
                </a:solidFill>
                <a:latin typeface="Arial MT"/>
                <a:cs typeface="Arial MT"/>
              </a:rPr>
              <a:t>Conversely,</a:t>
            </a:r>
            <a:r>
              <a:rPr sz="2400" spc="470" dirty="0">
                <a:solidFill>
                  <a:srgbClr val="404040"/>
                </a:solidFill>
                <a:latin typeface="Arial MT"/>
                <a:cs typeface="Arial MT"/>
              </a:rPr>
              <a:t> </a:t>
            </a:r>
            <a:r>
              <a:rPr sz="2400" dirty="0">
                <a:solidFill>
                  <a:srgbClr val="404040"/>
                </a:solidFill>
                <a:latin typeface="Arial MT"/>
                <a:cs typeface="Arial MT"/>
              </a:rPr>
              <a:t>an</a:t>
            </a:r>
            <a:r>
              <a:rPr sz="2400" spc="459" dirty="0">
                <a:solidFill>
                  <a:srgbClr val="404040"/>
                </a:solidFill>
                <a:latin typeface="Arial MT"/>
                <a:cs typeface="Arial MT"/>
              </a:rPr>
              <a:t> </a:t>
            </a:r>
            <a:r>
              <a:rPr sz="2400" dirty="0">
                <a:solidFill>
                  <a:srgbClr val="404040"/>
                </a:solidFill>
                <a:latin typeface="Arial MT"/>
                <a:cs typeface="Arial MT"/>
              </a:rPr>
              <a:t>unknown</a:t>
            </a:r>
            <a:r>
              <a:rPr sz="2400" spc="470" dirty="0">
                <a:solidFill>
                  <a:srgbClr val="404040"/>
                </a:solidFill>
                <a:latin typeface="Arial MT"/>
                <a:cs typeface="Arial MT"/>
              </a:rPr>
              <a:t> </a:t>
            </a:r>
            <a:r>
              <a:rPr sz="2400" dirty="0">
                <a:solidFill>
                  <a:srgbClr val="404040"/>
                </a:solidFill>
                <a:latin typeface="Arial MT"/>
                <a:cs typeface="Arial MT"/>
              </a:rPr>
              <a:t>environment</a:t>
            </a:r>
            <a:r>
              <a:rPr sz="2400" spc="470" dirty="0">
                <a:solidFill>
                  <a:srgbClr val="404040"/>
                </a:solidFill>
                <a:latin typeface="Arial MT"/>
                <a:cs typeface="Arial MT"/>
              </a:rPr>
              <a:t> </a:t>
            </a:r>
            <a:r>
              <a:rPr sz="2400" dirty="0">
                <a:solidFill>
                  <a:srgbClr val="404040"/>
                </a:solidFill>
                <a:latin typeface="Arial MT"/>
                <a:cs typeface="Arial MT"/>
              </a:rPr>
              <a:t>can</a:t>
            </a:r>
            <a:r>
              <a:rPr sz="2400" spc="459" dirty="0">
                <a:solidFill>
                  <a:srgbClr val="404040"/>
                </a:solidFill>
                <a:latin typeface="Arial MT"/>
                <a:cs typeface="Arial MT"/>
              </a:rPr>
              <a:t> </a:t>
            </a:r>
            <a:r>
              <a:rPr sz="2400" dirty="0">
                <a:solidFill>
                  <a:srgbClr val="404040"/>
                </a:solidFill>
                <a:latin typeface="Arial MT"/>
                <a:cs typeface="Arial MT"/>
              </a:rPr>
              <a:t>be</a:t>
            </a:r>
            <a:r>
              <a:rPr sz="2400" spc="455" dirty="0">
                <a:solidFill>
                  <a:srgbClr val="404040"/>
                </a:solidFill>
                <a:latin typeface="Arial MT"/>
                <a:cs typeface="Arial MT"/>
              </a:rPr>
              <a:t> </a:t>
            </a:r>
            <a:r>
              <a:rPr sz="2400" dirty="0">
                <a:solidFill>
                  <a:srgbClr val="404040"/>
                </a:solidFill>
                <a:latin typeface="Arial MT"/>
                <a:cs typeface="Arial MT"/>
              </a:rPr>
              <a:t>fully</a:t>
            </a:r>
            <a:r>
              <a:rPr sz="2400" spc="459" dirty="0">
                <a:solidFill>
                  <a:srgbClr val="404040"/>
                </a:solidFill>
                <a:latin typeface="Arial MT"/>
                <a:cs typeface="Arial MT"/>
              </a:rPr>
              <a:t> </a:t>
            </a:r>
            <a:r>
              <a:rPr sz="2400" spc="-25" dirty="0">
                <a:solidFill>
                  <a:srgbClr val="404040"/>
                </a:solidFill>
                <a:latin typeface="Arial MT"/>
                <a:cs typeface="Arial MT"/>
              </a:rPr>
              <a:t>observable—</a:t>
            </a:r>
            <a:r>
              <a:rPr sz="2400" dirty="0">
                <a:solidFill>
                  <a:srgbClr val="404040"/>
                </a:solidFill>
                <a:latin typeface="Arial MT"/>
                <a:cs typeface="Arial MT"/>
              </a:rPr>
              <a:t>in</a:t>
            </a:r>
            <a:r>
              <a:rPr sz="2400" spc="490" dirty="0">
                <a:solidFill>
                  <a:srgbClr val="404040"/>
                </a:solidFill>
                <a:latin typeface="Arial MT"/>
                <a:cs typeface="Arial MT"/>
              </a:rPr>
              <a:t> </a:t>
            </a:r>
            <a:r>
              <a:rPr sz="2400" dirty="0">
                <a:solidFill>
                  <a:srgbClr val="404040"/>
                </a:solidFill>
                <a:latin typeface="Arial MT"/>
                <a:cs typeface="Arial MT"/>
              </a:rPr>
              <a:t>a</a:t>
            </a:r>
            <a:r>
              <a:rPr sz="2400" spc="450" dirty="0">
                <a:solidFill>
                  <a:srgbClr val="404040"/>
                </a:solidFill>
                <a:latin typeface="Arial MT"/>
                <a:cs typeface="Arial MT"/>
              </a:rPr>
              <a:t> </a:t>
            </a:r>
            <a:r>
              <a:rPr sz="2400" spc="-25" dirty="0">
                <a:solidFill>
                  <a:srgbClr val="404040"/>
                </a:solidFill>
                <a:latin typeface="Arial MT"/>
                <a:cs typeface="Arial MT"/>
              </a:rPr>
              <a:t>new </a:t>
            </a:r>
            <a:r>
              <a:rPr sz="2400" dirty="0">
                <a:solidFill>
                  <a:srgbClr val="404040"/>
                </a:solidFill>
                <a:latin typeface="Arial MT"/>
                <a:cs typeface="Arial MT"/>
              </a:rPr>
              <a:t>video</a:t>
            </a:r>
            <a:r>
              <a:rPr sz="2400" spc="-40" dirty="0">
                <a:solidFill>
                  <a:srgbClr val="404040"/>
                </a:solidFill>
                <a:latin typeface="Arial MT"/>
                <a:cs typeface="Arial MT"/>
              </a:rPr>
              <a:t> </a:t>
            </a:r>
            <a:r>
              <a:rPr sz="2400" dirty="0">
                <a:solidFill>
                  <a:srgbClr val="404040"/>
                </a:solidFill>
                <a:latin typeface="Arial MT"/>
                <a:cs typeface="Arial MT"/>
              </a:rPr>
              <a:t>game,</a:t>
            </a:r>
            <a:r>
              <a:rPr sz="2400" spc="-45" dirty="0">
                <a:solidFill>
                  <a:srgbClr val="404040"/>
                </a:solidFill>
                <a:latin typeface="Arial MT"/>
                <a:cs typeface="Arial MT"/>
              </a:rPr>
              <a:t> </a:t>
            </a:r>
            <a:r>
              <a:rPr sz="2400" dirty="0">
                <a:solidFill>
                  <a:srgbClr val="404040"/>
                </a:solidFill>
                <a:latin typeface="Arial MT"/>
                <a:cs typeface="Arial MT"/>
              </a:rPr>
              <a:t>the</a:t>
            </a:r>
            <a:r>
              <a:rPr sz="2400" spc="-50" dirty="0">
                <a:solidFill>
                  <a:srgbClr val="404040"/>
                </a:solidFill>
                <a:latin typeface="Arial MT"/>
                <a:cs typeface="Arial MT"/>
              </a:rPr>
              <a:t> </a:t>
            </a:r>
            <a:r>
              <a:rPr sz="2400" dirty="0">
                <a:solidFill>
                  <a:srgbClr val="404040"/>
                </a:solidFill>
                <a:latin typeface="Arial MT"/>
                <a:cs typeface="Arial MT"/>
              </a:rPr>
              <a:t>screen</a:t>
            </a:r>
            <a:r>
              <a:rPr sz="2400" spc="-40" dirty="0">
                <a:solidFill>
                  <a:srgbClr val="404040"/>
                </a:solidFill>
                <a:latin typeface="Arial MT"/>
                <a:cs typeface="Arial MT"/>
              </a:rPr>
              <a:t> </a:t>
            </a:r>
            <a:r>
              <a:rPr sz="2400" dirty="0">
                <a:solidFill>
                  <a:srgbClr val="404040"/>
                </a:solidFill>
                <a:latin typeface="Arial MT"/>
                <a:cs typeface="Arial MT"/>
              </a:rPr>
              <a:t>may</a:t>
            </a:r>
            <a:r>
              <a:rPr sz="2400" spc="-45" dirty="0">
                <a:solidFill>
                  <a:srgbClr val="404040"/>
                </a:solidFill>
                <a:latin typeface="Arial MT"/>
                <a:cs typeface="Arial MT"/>
              </a:rPr>
              <a:t> </a:t>
            </a:r>
            <a:r>
              <a:rPr sz="2400" dirty="0">
                <a:solidFill>
                  <a:srgbClr val="404040"/>
                </a:solidFill>
                <a:latin typeface="Arial MT"/>
                <a:cs typeface="Arial MT"/>
              </a:rPr>
              <a:t>show</a:t>
            </a:r>
            <a:r>
              <a:rPr sz="2400" spc="-40" dirty="0">
                <a:solidFill>
                  <a:srgbClr val="404040"/>
                </a:solidFill>
                <a:latin typeface="Arial MT"/>
                <a:cs typeface="Arial MT"/>
              </a:rPr>
              <a:t> </a:t>
            </a:r>
            <a:r>
              <a:rPr sz="2400" dirty="0">
                <a:solidFill>
                  <a:srgbClr val="404040"/>
                </a:solidFill>
                <a:latin typeface="Arial MT"/>
                <a:cs typeface="Arial MT"/>
              </a:rPr>
              <a:t>the</a:t>
            </a:r>
            <a:r>
              <a:rPr sz="2400" spc="-50" dirty="0">
                <a:solidFill>
                  <a:srgbClr val="404040"/>
                </a:solidFill>
                <a:latin typeface="Arial MT"/>
                <a:cs typeface="Arial MT"/>
              </a:rPr>
              <a:t> </a:t>
            </a:r>
            <a:r>
              <a:rPr sz="2400" dirty="0">
                <a:solidFill>
                  <a:srgbClr val="404040"/>
                </a:solidFill>
                <a:latin typeface="Arial MT"/>
                <a:cs typeface="Arial MT"/>
              </a:rPr>
              <a:t>entire</a:t>
            </a:r>
            <a:r>
              <a:rPr sz="2400" spc="-40" dirty="0">
                <a:solidFill>
                  <a:srgbClr val="404040"/>
                </a:solidFill>
                <a:latin typeface="Arial MT"/>
                <a:cs typeface="Arial MT"/>
              </a:rPr>
              <a:t> </a:t>
            </a:r>
            <a:r>
              <a:rPr sz="2400" dirty="0">
                <a:solidFill>
                  <a:srgbClr val="404040"/>
                </a:solidFill>
                <a:latin typeface="Arial MT"/>
                <a:cs typeface="Arial MT"/>
              </a:rPr>
              <a:t>game</a:t>
            </a:r>
            <a:r>
              <a:rPr sz="2400" spc="-40" dirty="0">
                <a:solidFill>
                  <a:srgbClr val="404040"/>
                </a:solidFill>
                <a:latin typeface="Arial MT"/>
                <a:cs typeface="Arial MT"/>
              </a:rPr>
              <a:t> </a:t>
            </a:r>
            <a:r>
              <a:rPr sz="2400" dirty="0">
                <a:solidFill>
                  <a:srgbClr val="404040"/>
                </a:solidFill>
                <a:latin typeface="Arial MT"/>
                <a:cs typeface="Arial MT"/>
              </a:rPr>
              <a:t>state</a:t>
            </a:r>
            <a:r>
              <a:rPr sz="2400" spc="-55" dirty="0">
                <a:solidFill>
                  <a:srgbClr val="404040"/>
                </a:solidFill>
                <a:latin typeface="Arial MT"/>
                <a:cs typeface="Arial MT"/>
              </a:rPr>
              <a:t> </a:t>
            </a:r>
            <a:r>
              <a:rPr sz="2400" dirty="0">
                <a:solidFill>
                  <a:srgbClr val="404040"/>
                </a:solidFill>
                <a:latin typeface="Arial MT"/>
                <a:cs typeface="Arial MT"/>
              </a:rPr>
              <a:t>but</a:t>
            </a:r>
            <a:r>
              <a:rPr sz="2400" spc="-50" dirty="0">
                <a:solidFill>
                  <a:srgbClr val="404040"/>
                </a:solidFill>
                <a:latin typeface="Arial MT"/>
                <a:cs typeface="Arial MT"/>
              </a:rPr>
              <a:t> </a:t>
            </a:r>
            <a:r>
              <a:rPr sz="2400" dirty="0">
                <a:solidFill>
                  <a:srgbClr val="404040"/>
                </a:solidFill>
                <a:latin typeface="Arial MT"/>
                <a:cs typeface="Arial MT"/>
              </a:rPr>
              <a:t>I</a:t>
            </a:r>
            <a:r>
              <a:rPr sz="2400" spc="-55" dirty="0">
                <a:solidFill>
                  <a:srgbClr val="404040"/>
                </a:solidFill>
                <a:latin typeface="Arial MT"/>
                <a:cs typeface="Arial MT"/>
              </a:rPr>
              <a:t> </a:t>
            </a:r>
            <a:r>
              <a:rPr sz="2400" dirty="0">
                <a:solidFill>
                  <a:srgbClr val="404040"/>
                </a:solidFill>
                <a:latin typeface="Arial MT"/>
                <a:cs typeface="Arial MT"/>
              </a:rPr>
              <a:t>still</a:t>
            </a:r>
            <a:r>
              <a:rPr sz="2400" spc="-40" dirty="0">
                <a:solidFill>
                  <a:srgbClr val="404040"/>
                </a:solidFill>
                <a:latin typeface="Arial MT"/>
                <a:cs typeface="Arial MT"/>
              </a:rPr>
              <a:t> </a:t>
            </a:r>
            <a:r>
              <a:rPr sz="2400" dirty="0">
                <a:solidFill>
                  <a:srgbClr val="404040"/>
                </a:solidFill>
                <a:latin typeface="Arial MT"/>
                <a:cs typeface="Arial MT"/>
              </a:rPr>
              <a:t>don’t</a:t>
            </a:r>
            <a:r>
              <a:rPr sz="2400" spc="-45" dirty="0">
                <a:solidFill>
                  <a:srgbClr val="404040"/>
                </a:solidFill>
                <a:latin typeface="Arial MT"/>
                <a:cs typeface="Arial MT"/>
              </a:rPr>
              <a:t> </a:t>
            </a:r>
            <a:r>
              <a:rPr sz="2400" spc="-20" dirty="0">
                <a:solidFill>
                  <a:srgbClr val="404040"/>
                </a:solidFill>
                <a:latin typeface="Arial MT"/>
                <a:cs typeface="Arial MT"/>
              </a:rPr>
              <a:t>know </a:t>
            </a:r>
            <a:r>
              <a:rPr sz="2400" dirty="0">
                <a:solidFill>
                  <a:srgbClr val="404040"/>
                </a:solidFill>
                <a:latin typeface="Arial MT"/>
                <a:cs typeface="Arial MT"/>
              </a:rPr>
              <a:t>what</a:t>
            </a:r>
            <a:r>
              <a:rPr sz="2400" spc="-40" dirty="0">
                <a:solidFill>
                  <a:srgbClr val="404040"/>
                </a:solidFill>
                <a:latin typeface="Arial MT"/>
                <a:cs typeface="Arial MT"/>
              </a:rPr>
              <a:t> </a:t>
            </a:r>
            <a:r>
              <a:rPr sz="2400" dirty="0">
                <a:solidFill>
                  <a:srgbClr val="404040"/>
                </a:solidFill>
                <a:latin typeface="Arial MT"/>
                <a:cs typeface="Arial MT"/>
              </a:rPr>
              <a:t>the</a:t>
            </a:r>
            <a:r>
              <a:rPr sz="2400" spc="-40" dirty="0">
                <a:solidFill>
                  <a:srgbClr val="404040"/>
                </a:solidFill>
                <a:latin typeface="Arial MT"/>
                <a:cs typeface="Arial MT"/>
              </a:rPr>
              <a:t> </a:t>
            </a:r>
            <a:r>
              <a:rPr sz="2400" dirty="0">
                <a:solidFill>
                  <a:srgbClr val="404040"/>
                </a:solidFill>
                <a:latin typeface="Arial MT"/>
                <a:cs typeface="Arial MT"/>
              </a:rPr>
              <a:t>buttons</a:t>
            </a:r>
            <a:r>
              <a:rPr sz="2400" spc="-40" dirty="0">
                <a:solidFill>
                  <a:srgbClr val="404040"/>
                </a:solidFill>
                <a:latin typeface="Arial MT"/>
                <a:cs typeface="Arial MT"/>
              </a:rPr>
              <a:t> </a:t>
            </a:r>
            <a:r>
              <a:rPr sz="2400" dirty="0">
                <a:solidFill>
                  <a:srgbClr val="404040"/>
                </a:solidFill>
                <a:latin typeface="Arial MT"/>
                <a:cs typeface="Arial MT"/>
              </a:rPr>
              <a:t>do</a:t>
            </a:r>
            <a:r>
              <a:rPr sz="2400" spc="-35" dirty="0">
                <a:solidFill>
                  <a:srgbClr val="404040"/>
                </a:solidFill>
                <a:latin typeface="Arial MT"/>
                <a:cs typeface="Arial MT"/>
              </a:rPr>
              <a:t> </a:t>
            </a:r>
            <a:r>
              <a:rPr sz="2400" dirty="0">
                <a:solidFill>
                  <a:srgbClr val="404040"/>
                </a:solidFill>
                <a:latin typeface="Arial MT"/>
                <a:cs typeface="Arial MT"/>
              </a:rPr>
              <a:t>until</a:t>
            </a:r>
            <a:r>
              <a:rPr sz="2400" spc="-40" dirty="0">
                <a:solidFill>
                  <a:srgbClr val="404040"/>
                </a:solidFill>
                <a:latin typeface="Arial MT"/>
                <a:cs typeface="Arial MT"/>
              </a:rPr>
              <a:t> </a:t>
            </a:r>
            <a:r>
              <a:rPr sz="2400" dirty="0">
                <a:solidFill>
                  <a:srgbClr val="404040"/>
                </a:solidFill>
                <a:latin typeface="Arial MT"/>
                <a:cs typeface="Arial MT"/>
              </a:rPr>
              <a:t>I</a:t>
            </a:r>
            <a:r>
              <a:rPr sz="2400" spc="-40" dirty="0">
                <a:solidFill>
                  <a:srgbClr val="404040"/>
                </a:solidFill>
                <a:latin typeface="Arial MT"/>
                <a:cs typeface="Arial MT"/>
              </a:rPr>
              <a:t> </a:t>
            </a:r>
            <a:r>
              <a:rPr sz="2400" dirty="0">
                <a:solidFill>
                  <a:srgbClr val="404040"/>
                </a:solidFill>
                <a:latin typeface="Arial MT"/>
                <a:cs typeface="Arial MT"/>
              </a:rPr>
              <a:t>try</a:t>
            </a:r>
            <a:r>
              <a:rPr sz="2400" spc="-35" dirty="0">
                <a:solidFill>
                  <a:srgbClr val="404040"/>
                </a:solidFill>
                <a:latin typeface="Arial MT"/>
                <a:cs typeface="Arial MT"/>
              </a:rPr>
              <a:t> </a:t>
            </a:r>
            <a:r>
              <a:rPr sz="2400" spc="-10" dirty="0">
                <a:solidFill>
                  <a:srgbClr val="404040"/>
                </a:solidFill>
                <a:latin typeface="Arial MT"/>
                <a:cs typeface="Arial MT"/>
              </a:rPr>
              <a:t>them.</a:t>
            </a:r>
            <a:endParaRPr sz="2400">
              <a:latin typeface="Arial MT"/>
              <a:cs typeface="Arial M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7420504" y="-4762"/>
            <a:ext cx="4773295" cy="6867525"/>
            <a:chOff x="7420504" y="-4762"/>
            <a:chExt cx="4773295" cy="6867525"/>
          </a:xfrm>
        </p:grpSpPr>
        <p:sp>
          <p:nvSpPr>
            <p:cNvPr id="3" name="object 3"/>
            <p:cNvSpPr/>
            <p:nvPr/>
          </p:nvSpPr>
          <p:spPr>
            <a:xfrm>
              <a:off x="9371011" y="0"/>
              <a:ext cx="1219200" cy="6858000"/>
            </a:xfrm>
            <a:custGeom>
              <a:avLst/>
              <a:gdLst/>
              <a:ahLst/>
              <a:cxnLst/>
              <a:rect l="l" t="t" r="r" b="b"/>
              <a:pathLst>
                <a:path w="1219200" h="6858000">
                  <a:moveTo>
                    <a:pt x="0" y="0"/>
                  </a:moveTo>
                  <a:lnTo>
                    <a:pt x="1219200" y="6858000"/>
                  </a:lnTo>
                </a:path>
              </a:pathLst>
            </a:custGeom>
            <a:ln w="9525">
              <a:solidFill>
                <a:srgbClr val="BFBFBF"/>
              </a:solidFill>
            </a:ln>
          </p:spPr>
          <p:txBody>
            <a:bodyPr wrap="square" lIns="0" tIns="0" rIns="0" bIns="0" rtlCol="0"/>
            <a:lstStyle/>
            <a:p>
              <a:endParaRPr/>
            </a:p>
          </p:txBody>
        </p:sp>
        <p:sp>
          <p:nvSpPr>
            <p:cNvPr id="4" name="object 4"/>
            <p:cNvSpPr/>
            <p:nvPr/>
          </p:nvSpPr>
          <p:spPr>
            <a:xfrm>
              <a:off x="7425266" y="3681412"/>
              <a:ext cx="4763770" cy="3176905"/>
            </a:xfrm>
            <a:custGeom>
              <a:avLst/>
              <a:gdLst/>
              <a:ahLst/>
              <a:cxnLst/>
              <a:rect l="l" t="t" r="r" b="b"/>
              <a:pathLst>
                <a:path w="4763770" h="3176904">
                  <a:moveTo>
                    <a:pt x="4763558" y="0"/>
                  </a:moveTo>
                  <a:lnTo>
                    <a:pt x="0" y="3176587"/>
                  </a:lnTo>
                </a:path>
              </a:pathLst>
            </a:custGeom>
            <a:ln w="9525">
              <a:solidFill>
                <a:srgbClr val="D9D9D9"/>
              </a:solidFill>
            </a:ln>
          </p:spPr>
          <p:txBody>
            <a:bodyPr wrap="square" lIns="0" tIns="0" rIns="0" bIns="0" rtlCol="0"/>
            <a:lstStyle/>
            <a:p>
              <a:endParaRPr/>
            </a:p>
          </p:txBody>
        </p:sp>
        <p:sp>
          <p:nvSpPr>
            <p:cNvPr id="5" name="object 5"/>
            <p:cNvSpPr/>
            <p:nvPr/>
          </p:nvSpPr>
          <p:spPr>
            <a:xfrm>
              <a:off x="9181476" y="0"/>
              <a:ext cx="3007360" cy="6858000"/>
            </a:xfrm>
            <a:custGeom>
              <a:avLst/>
              <a:gdLst/>
              <a:ahLst/>
              <a:cxnLst/>
              <a:rect l="l" t="t" r="r" b="b"/>
              <a:pathLst>
                <a:path w="3007359" h="6858000">
                  <a:moveTo>
                    <a:pt x="3007348" y="6858000"/>
                  </a:moveTo>
                  <a:lnTo>
                    <a:pt x="0" y="6858000"/>
                  </a:lnTo>
                  <a:lnTo>
                    <a:pt x="2043010" y="0"/>
                  </a:lnTo>
                  <a:lnTo>
                    <a:pt x="3007348" y="0"/>
                  </a:lnTo>
                  <a:lnTo>
                    <a:pt x="3007348" y="6858000"/>
                  </a:lnTo>
                  <a:close/>
                </a:path>
              </a:pathLst>
            </a:custGeom>
            <a:solidFill>
              <a:srgbClr val="90C226">
                <a:alpha val="29803"/>
              </a:srgbClr>
            </a:solidFill>
          </p:spPr>
          <p:txBody>
            <a:bodyPr wrap="square" lIns="0" tIns="0" rIns="0" bIns="0" rtlCol="0"/>
            <a:lstStyle/>
            <a:p>
              <a:endParaRPr/>
            </a:p>
          </p:txBody>
        </p:sp>
        <p:sp>
          <p:nvSpPr>
            <p:cNvPr id="6" name="object 6"/>
            <p:cNvSpPr/>
            <p:nvPr/>
          </p:nvSpPr>
          <p:spPr>
            <a:xfrm>
              <a:off x="9604933" y="0"/>
              <a:ext cx="2587625" cy="6858000"/>
            </a:xfrm>
            <a:custGeom>
              <a:avLst/>
              <a:gdLst/>
              <a:ahLst/>
              <a:cxnLst/>
              <a:rect l="l" t="t" r="r" b="b"/>
              <a:pathLst>
                <a:path w="2587625" h="6858000">
                  <a:moveTo>
                    <a:pt x="2587066" y="6858000"/>
                  </a:moveTo>
                  <a:lnTo>
                    <a:pt x="1207968" y="6858000"/>
                  </a:lnTo>
                  <a:lnTo>
                    <a:pt x="0" y="0"/>
                  </a:lnTo>
                  <a:lnTo>
                    <a:pt x="2587066" y="0"/>
                  </a:lnTo>
                  <a:lnTo>
                    <a:pt x="2587066" y="6858000"/>
                  </a:lnTo>
                  <a:close/>
                </a:path>
              </a:pathLst>
            </a:custGeom>
            <a:solidFill>
              <a:srgbClr val="90C226">
                <a:alpha val="19999"/>
              </a:srgbClr>
            </a:solidFill>
          </p:spPr>
          <p:txBody>
            <a:bodyPr wrap="square" lIns="0" tIns="0" rIns="0" bIns="0" rtlCol="0"/>
            <a:lstStyle/>
            <a:p>
              <a:endParaRPr/>
            </a:p>
          </p:txBody>
        </p:sp>
        <p:sp>
          <p:nvSpPr>
            <p:cNvPr id="7" name="object 7"/>
            <p:cNvSpPr/>
            <p:nvPr/>
          </p:nvSpPr>
          <p:spPr>
            <a:xfrm>
              <a:off x="8932332" y="3048000"/>
              <a:ext cx="3260090" cy="3810000"/>
            </a:xfrm>
            <a:custGeom>
              <a:avLst/>
              <a:gdLst/>
              <a:ahLst/>
              <a:cxnLst/>
              <a:rect l="l" t="t" r="r" b="b"/>
              <a:pathLst>
                <a:path w="3260090" h="3810000">
                  <a:moveTo>
                    <a:pt x="3259666" y="3810000"/>
                  </a:moveTo>
                  <a:lnTo>
                    <a:pt x="0" y="3810000"/>
                  </a:lnTo>
                  <a:lnTo>
                    <a:pt x="3259666" y="0"/>
                  </a:lnTo>
                  <a:lnTo>
                    <a:pt x="3259666" y="3810000"/>
                  </a:lnTo>
                  <a:close/>
                </a:path>
              </a:pathLst>
            </a:custGeom>
            <a:solidFill>
              <a:srgbClr val="54A021">
                <a:alpha val="72155"/>
              </a:srgbClr>
            </a:solidFill>
          </p:spPr>
          <p:txBody>
            <a:bodyPr wrap="square" lIns="0" tIns="0" rIns="0" bIns="0" rtlCol="0"/>
            <a:lstStyle/>
            <a:p>
              <a:endParaRPr/>
            </a:p>
          </p:txBody>
        </p:sp>
        <p:sp>
          <p:nvSpPr>
            <p:cNvPr id="8" name="object 8"/>
            <p:cNvSpPr/>
            <p:nvPr/>
          </p:nvSpPr>
          <p:spPr>
            <a:xfrm>
              <a:off x="9337546" y="0"/>
              <a:ext cx="2851785" cy="6858000"/>
            </a:xfrm>
            <a:custGeom>
              <a:avLst/>
              <a:gdLst/>
              <a:ahLst/>
              <a:cxnLst/>
              <a:rect l="l" t="t" r="r" b="b"/>
              <a:pathLst>
                <a:path w="2851784" h="6858000">
                  <a:moveTo>
                    <a:pt x="2851279" y="6858000"/>
                  </a:moveTo>
                  <a:lnTo>
                    <a:pt x="2467704" y="6858000"/>
                  </a:lnTo>
                  <a:lnTo>
                    <a:pt x="0" y="0"/>
                  </a:lnTo>
                  <a:lnTo>
                    <a:pt x="2851279" y="0"/>
                  </a:lnTo>
                  <a:lnTo>
                    <a:pt x="2851279" y="6858000"/>
                  </a:lnTo>
                  <a:close/>
                </a:path>
              </a:pathLst>
            </a:custGeom>
            <a:solidFill>
              <a:srgbClr val="3F7819">
                <a:alpha val="69802"/>
              </a:srgbClr>
            </a:solidFill>
          </p:spPr>
          <p:txBody>
            <a:bodyPr wrap="square" lIns="0" tIns="0" rIns="0" bIns="0" rtlCol="0"/>
            <a:lstStyle/>
            <a:p>
              <a:endParaRPr/>
            </a:p>
          </p:txBody>
        </p:sp>
        <p:sp>
          <p:nvSpPr>
            <p:cNvPr id="9" name="object 9"/>
            <p:cNvSpPr/>
            <p:nvPr/>
          </p:nvSpPr>
          <p:spPr>
            <a:xfrm>
              <a:off x="10898730" y="0"/>
              <a:ext cx="1290320" cy="6858000"/>
            </a:xfrm>
            <a:custGeom>
              <a:avLst/>
              <a:gdLst/>
              <a:ahLst/>
              <a:cxnLst/>
              <a:rect l="l" t="t" r="r" b="b"/>
              <a:pathLst>
                <a:path w="1290320" h="6858000">
                  <a:moveTo>
                    <a:pt x="1290094" y="6858000"/>
                  </a:moveTo>
                  <a:lnTo>
                    <a:pt x="0" y="6858000"/>
                  </a:lnTo>
                  <a:lnTo>
                    <a:pt x="1018477" y="0"/>
                  </a:lnTo>
                  <a:lnTo>
                    <a:pt x="1290094" y="0"/>
                  </a:lnTo>
                  <a:lnTo>
                    <a:pt x="1290094" y="6858000"/>
                  </a:lnTo>
                  <a:close/>
                </a:path>
              </a:pathLst>
            </a:custGeom>
            <a:solidFill>
              <a:srgbClr val="C0E474">
                <a:alpha val="69802"/>
              </a:srgbClr>
            </a:solidFill>
          </p:spPr>
          <p:txBody>
            <a:bodyPr wrap="square" lIns="0" tIns="0" rIns="0" bIns="0" rtlCol="0"/>
            <a:lstStyle/>
            <a:p>
              <a:endParaRPr/>
            </a:p>
          </p:txBody>
        </p:sp>
        <p:sp>
          <p:nvSpPr>
            <p:cNvPr id="10" name="object 10"/>
            <p:cNvSpPr/>
            <p:nvPr/>
          </p:nvSpPr>
          <p:spPr>
            <a:xfrm>
              <a:off x="10940367" y="0"/>
              <a:ext cx="1249045" cy="6858000"/>
            </a:xfrm>
            <a:custGeom>
              <a:avLst/>
              <a:gdLst/>
              <a:ahLst/>
              <a:cxnLst/>
              <a:rect l="l" t="t" r="r" b="b"/>
              <a:pathLst>
                <a:path w="1249045" h="6858000">
                  <a:moveTo>
                    <a:pt x="1248457" y="6858000"/>
                  </a:moveTo>
                  <a:lnTo>
                    <a:pt x="1108013" y="6858000"/>
                  </a:lnTo>
                  <a:lnTo>
                    <a:pt x="0" y="0"/>
                  </a:lnTo>
                  <a:lnTo>
                    <a:pt x="1248457" y="0"/>
                  </a:lnTo>
                  <a:lnTo>
                    <a:pt x="1248457" y="6858000"/>
                  </a:lnTo>
                  <a:close/>
                </a:path>
              </a:pathLst>
            </a:custGeom>
            <a:solidFill>
              <a:srgbClr val="90C226">
                <a:alpha val="65097"/>
              </a:srgbClr>
            </a:solidFill>
          </p:spPr>
          <p:txBody>
            <a:bodyPr wrap="square" lIns="0" tIns="0" rIns="0" bIns="0" rtlCol="0"/>
            <a:lstStyle/>
            <a:p>
              <a:endParaRPr/>
            </a:p>
          </p:txBody>
        </p:sp>
        <p:sp>
          <p:nvSpPr>
            <p:cNvPr id="11" name="object 11"/>
            <p:cNvSpPr/>
            <p:nvPr/>
          </p:nvSpPr>
          <p:spPr>
            <a:xfrm>
              <a:off x="10371666" y="3589866"/>
              <a:ext cx="1817370" cy="3268345"/>
            </a:xfrm>
            <a:custGeom>
              <a:avLst/>
              <a:gdLst/>
              <a:ahLst/>
              <a:cxnLst/>
              <a:rect l="l" t="t" r="r" b="b"/>
              <a:pathLst>
                <a:path w="1817370" h="3268345">
                  <a:moveTo>
                    <a:pt x="1817158" y="3268133"/>
                  </a:moveTo>
                  <a:lnTo>
                    <a:pt x="0" y="3268133"/>
                  </a:lnTo>
                  <a:lnTo>
                    <a:pt x="1817158" y="0"/>
                  </a:lnTo>
                  <a:lnTo>
                    <a:pt x="1817158" y="3268133"/>
                  </a:lnTo>
                  <a:close/>
                </a:path>
              </a:pathLst>
            </a:custGeom>
            <a:solidFill>
              <a:srgbClr val="90C226">
                <a:alpha val="79998"/>
              </a:srgbClr>
            </a:solidFill>
          </p:spPr>
          <p:txBody>
            <a:bodyPr wrap="square" lIns="0" tIns="0" rIns="0" bIns="0" rtlCol="0"/>
            <a:lstStyle/>
            <a:p>
              <a:endParaRPr/>
            </a:p>
          </p:txBody>
        </p:sp>
      </p:grpSp>
      <p:grpSp>
        <p:nvGrpSpPr>
          <p:cNvPr id="12" name="object 12"/>
          <p:cNvGrpSpPr/>
          <p:nvPr/>
        </p:nvGrpSpPr>
        <p:grpSpPr>
          <a:xfrm>
            <a:off x="0" y="105543"/>
            <a:ext cx="12002770" cy="6752590"/>
            <a:chOff x="0" y="105543"/>
            <a:chExt cx="12002770" cy="6752590"/>
          </a:xfrm>
        </p:grpSpPr>
        <p:sp>
          <p:nvSpPr>
            <p:cNvPr id="13" name="object 13"/>
            <p:cNvSpPr/>
            <p:nvPr/>
          </p:nvSpPr>
          <p:spPr>
            <a:xfrm>
              <a:off x="0" y="4013200"/>
              <a:ext cx="448945" cy="2844800"/>
            </a:xfrm>
            <a:custGeom>
              <a:avLst/>
              <a:gdLst/>
              <a:ahLst/>
              <a:cxnLst/>
              <a:rect l="l" t="t" r="r" b="b"/>
              <a:pathLst>
                <a:path w="448945" h="2844800">
                  <a:moveTo>
                    <a:pt x="448732" y="2844800"/>
                  </a:moveTo>
                  <a:lnTo>
                    <a:pt x="0" y="2844800"/>
                  </a:lnTo>
                  <a:lnTo>
                    <a:pt x="0" y="0"/>
                  </a:lnTo>
                  <a:lnTo>
                    <a:pt x="448732" y="2844800"/>
                  </a:lnTo>
                  <a:close/>
                </a:path>
              </a:pathLst>
            </a:custGeom>
            <a:solidFill>
              <a:srgbClr val="90C226">
                <a:alpha val="85096"/>
              </a:srgbClr>
            </a:solidFill>
          </p:spPr>
          <p:txBody>
            <a:bodyPr wrap="square" lIns="0" tIns="0" rIns="0" bIns="0" rtlCol="0"/>
            <a:lstStyle/>
            <a:p>
              <a:endParaRPr/>
            </a:p>
          </p:txBody>
        </p:sp>
        <p:pic>
          <p:nvPicPr>
            <p:cNvPr id="14" name="object 14"/>
            <p:cNvPicPr/>
            <p:nvPr/>
          </p:nvPicPr>
          <p:blipFill>
            <a:blip r:embed="rId2" cstate="print"/>
            <a:stretch>
              <a:fillRect/>
            </a:stretch>
          </p:blipFill>
          <p:spPr>
            <a:xfrm>
              <a:off x="189334" y="105543"/>
              <a:ext cx="11813330" cy="6069114"/>
            </a:xfrm>
            <a:prstGeom prst="rect">
              <a:avLst/>
            </a:prstGeom>
          </p:spPr>
        </p:pic>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563C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TotalTime>
  <Words>3644</Words>
  <Application>Microsoft Office PowerPoint</Application>
  <PresentationFormat>Widescreen</PresentationFormat>
  <Paragraphs>213</Paragraphs>
  <Slides>72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72</vt:i4>
      </vt:variant>
    </vt:vector>
  </HeadingPairs>
  <TitlesOfParts>
    <vt:vector size="77" baseType="lpstr">
      <vt:lpstr>Arial</vt:lpstr>
      <vt:lpstr>Arial MT</vt:lpstr>
      <vt:lpstr>Marlett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 Thinking humanly: The cognitive modeling approach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nature of environment</vt:lpstr>
      <vt:lpstr>PowerPoint Presentation</vt:lpstr>
      <vt:lpstr>PowerPoint Presentation</vt:lpstr>
      <vt:lpstr>PowerPoint Presentation</vt:lpstr>
      <vt:lpstr>PowerPoint Presentation</vt:lpstr>
      <vt:lpstr>PowerPoint Presentation</vt:lpstr>
      <vt:lpstr>Examples of agent types and their PEAS descriptions.</vt:lpstr>
      <vt:lpstr>  list of agent types includes some programs that operate in the entirely artificial environment defined by keyboard input and character output on a screen. “Surely,” one might say, “this is not a real environment, is it?”.</vt:lpstr>
      <vt:lpstr>Properties of task environments</vt:lpstr>
      <vt:lpstr>1. Fully observable vs. partially observable:</vt:lpstr>
      <vt:lpstr>PowerPoint Presentation</vt:lpstr>
      <vt:lpstr> for example, a vacuum agent with only a local dirt sensor cannot tell whether there is dirt in other squares, and an automated taxi cannot see what other drivers are thinking. If the agent has no sensors at all then the environment is unobservable.</vt:lpstr>
      <vt:lpstr>2. Single agent vs. multiagent:</vt:lpstr>
      <vt:lpstr> Thus, chess is a competitive multiagent environment.</vt:lpstr>
      <vt:lpstr>PowerPoint Presentation</vt:lpstr>
      <vt:lpstr>3. Deterministic vs. stochastic.</vt:lpstr>
      <vt:lpstr>PowerPoint Presentation</vt:lpstr>
      <vt:lpstr>PowerPoint Presentation</vt:lpstr>
      <vt:lpstr>PowerPoint Presentation</vt:lpstr>
      <vt:lpstr>4. Episodic vs. sequential:</vt:lpstr>
      <vt:lpstr>PowerPoint Presentation</vt:lpstr>
      <vt:lpstr>PowerPoint Presentation</vt:lpstr>
      <vt:lpstr>5. Static vs. dynamic:</vt:lpstr>
      <vt:lpstr> If the environment can change while an agent is deliberating, then we say the environment is dynamic for that agent; otherwise, it is static.</vt:lpstr>
      <vt:lpstr> If the environment itself does not change with the passage of time but the agent’s performance score does, then we say the environment is semi-dynamic.</vt:lpstr>
      <vt:lpstr>6. Discrete vs. continuous</vt:lpstr>
      <vt:lpstr>PowerPoint Presentation</vt:lpstr>
      <vt:lpstr>7. Known Vs Unknown: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HP</dc:creator>
  <cp:lastModifiedBy>HP</cp:lastModifiedBy>
  <cp:revision>2</cp:revision>
  <dcterms:created xsi:type="dcterms:W3CDTF">2025-04-28T14:19:08Z</dcterms:created>
  <dcterms:modified xsi:type="dcterms:W3CDTF">2025-04-28T14:22:33Z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2024-09-18T00:00:00Z</vt:filetime>
  </property>
  <property fmtid="{D5CDD505-2E9C-101B-9397-08002B2CF9AE}" pid="3" name="Creator">
    <vt:lpwstr>Aspose.Slides for .NET 24.11</vt:lpwstr>
  </property>
  <property fmtid="{D5CDD505-2E9C-101B-9397-08002B2CF9AE}" pid="4" name="LastSaved">
    <vt:filetime>2025-04-28T00:00:00Z</vt:filetime>
  </property>
  <property fmtid="{D5CDD505-2E9C-101B-9397-08002B2CF9AE}" pid="5" name="Producer">
    <vt:lpwstr>Aspose.Slides for .NET 24.11</vt:lpwstr>
  </property>
</Properties>
</file>